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29"/>
  </p:notesMasterIdLst>
  <p:handoutMasterIdLst>
    <p:handoutMasterId r:id="rId30"/>
  </p:handoutMasterIdLst>
  <p:sldIdLst>
    <p:sldId id="256" r:id="rId3"/>
    <p:sldId id="257" r:id="rId4"/>
    <p:sldId id="282"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293"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F"/>
    <a:srgbClr val="2E444E"/>
    <a:srgbClr val="662953"/>
    <a:srgbClr val="4A103D"/>
    <a:srgbClr val="CA287A"/>
    <a:srgbClr val="DE2B32"/>
    <a:srgbClr val="122546"/>
    <a:srgbClr val="4BB089"/>
    <a:srgbClr val="AACF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862F9C-54FD-CB4E-8180-D78AA0E13914}" v="886" dt="2020-02-12T19:50:48.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8"/>
    <p:restoredTop sz="95721"/>
  </p:normalViewPr>
  <p:slideViewPr>
    <p:cSldViewPr>
      <p:cViewPr varScale="1">
        <p:scale>
          <a:sx n="110" d="100"/>
          <a:sy n="110" d="100"/>
        </p:scale>
        <p:origin x="680" y="17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400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n S." userId="9aa5226f-2c95-49b9-8f51-57ed42821b00" providerId="ADAL" clId="{BAAE4046-73BB-F442-8CAE-8B979CEBCCE3}"/>
    <pc:docChg chg="undo custSel addSld delSld modSld">
      <pc:chgData name="Stein S." userId="9aa5226f-2c95-49b9-8f51-57ed42821b00" providerId="ADAL" clId="{BAAE4046-73BB-F442-8CAE-8B979CEBCCE3}" dt="2020-02-07T14:45:39.682" v="2026"/>
      <pc:docMkLst>
        <pc:docMk/>
      </pc:docMkLst>
      <pc:sldChg chg="modSp">
        <pc:chgData name="Stein S." userId="9aa5226f-2c95-49b9-8f51-57ed42821b00" providerId="ADAL" clId="{BAAE4046-73BB-F442-8CAE-8B979CEBCCE3}" dt="2020-02-04T10:45:05.805" v="15" actId="20577"/>
        <pc:sldMkLst>
          <pc:docMk/>
          <pc:sldMk cId="4109671205" sldId="257"/>
        </pc:sldMkLst>
        <pc:spChg chg="mod">
          <ac:chgData name="Stein S." userId="9aa5226f-2c95-49b9-8f51-57ed42821b00" providerId="ADAL" clId="{BAAE4046-73BB-F442-8CAE-8B979CEBCCE3}" dt="2020-02-04T10:45:00.890" v="14" actId="20577"/>
          <ac:spMkLst>
            <pc:docMk/>
            <pc:sldMk cId="4109671205" sldId="257"/>
            <ac:spMk id="11" creationId="{00000000-0000-0000-0000-000000000000}"/>
          </ac:spMkLst>
        </pc:spChg>
        <pc:spChg chg="mod">
          <ac:chgData name="Stein S." userId="9aa5226f-2c95-49b9-8f51-57ed42821b00" providerId="ADAL" clId="{BAAE4046-73BB-F442-8CAE-8B979CEBCCE3}" dt="2020-02-04T10:45:05.805" v="15" actId="20577"/>
          <ac:spMkLst>
            <pc:docMk/>
            <pc:sldMk cId="4109671205" sldId="257"/>
            <ac:spMk id="12" creationId="{00000000-0000-0000-0000-000000000000}"/>
          </ac:spMkLst>
        </pc:spChg>
      </pc:sldChg>
      <pc:sldChg chg="addSp delSp modSp modAnim">
        <pc:chgData name="Stein S." userId="9aa5226f-2c95-49b9-8f51-57ed42821b00" providerId="ADAL" clId="{BAAE4046-73BB-F442-8CAE-8B979CEBCCE3}" dt="2020-02-07T13:11:45.646" v="1343"/>
        <pc:sldMkLst>
          <pc:docMk/>
          <pc:sldMk cId="569011159" sldId="282"/>
        </pc:sldMkLst>
        <pc:spChg chg="mod">
          <ac:chgData name="Stein S." userId="9aa5226f-2c95-49b9-8f51-57ed42821b00" providerId="ADAL" clId="{BAAE4046-73BB-F442-8CAE-8B979CEBCCE3}" dt="2020-02-07T13:09:55.607" v="1281" actId="20577"/>
          <ac:spMkLst>
            <pc:docMk/>
            <pc:sldMk cId="569011159" sldId="282"/>
            <ac:spMk id="2" creationId="{56BAB9FD-00D0-884D-A1DE-56DFC9F1541B}"/>
          </ac:spMkLst>
        </pc:spChg>
        <pc:spChg chg="mod">
          <ac:chgData name="Stein S." userId="9aa5226f-2c95-49b9-8f51-57ed42821b00" providerId="ADAL" clId="{BAAE4046-73BB-F442-8CAE-8B979CEBCCE3}" dt="2020-02-07T13:10:20.871" v="1333" actId="20577"/>
          <ac:spMkLst>
            <pc:docMk/>
            <pc:sldMk cId="569011159" sldId="282"/>
            <ac:spMk id="5" creationId="{0CD297A5-EB81-E84A-885F-91C4D91D6CF5}"/>
          </ac:spMkLst>
        </pc:spChg>
        <pc:spChg chg="del">
          <ac:chgData name="Stein S." userId="9aa5226f-2c95-49b9-8f51-57ed42821b00" providerId="ADAL" clId="{BAAE4046-73BB-F442-8CAE-8B979CEBCCE3}" dt="2020-02-04T10:45:49.636" v="43" actId="478"/>
          <ac:spMkLst>
            <pc:docMk/>
            <pc:sldMk cId="569011159" sldId="282"/>
            <ac:spMk id="8" creationId="{231936AA-B733-DD41-B1D8-561250818C4C}"/>
          </ac:spMkLst>
        </pc:spChg>
        <pc:picChg chg="add del mod">
          <ac:chgData name="Stein S." userId="9aa5226f-2c95-49b9-8f51-57ed42821b00" providerId="ADAL" clId="{BAAE4046-73BB-F442-8CAE-8B979CEBCCE3}" dt="2020-02-07T13:11:04.721" v="1336" actId="478"/>
          <ac:picMkLst>
            <pc:docMk/>
            <pc:sldMk cId="569011159" sldId="282"/>
            <ac:picMk id="6" creationId="{5C51A97B-DA66-8244-ACBD-30F71B3BF06E}"/>
          </ac:picMkLst>
        </pc:picChg>
        <pc:picChg chg="del">
          <ac:chgData name="Stein S." userId="9aa5226f-2c95-49b9-8f51-57ed42821b00" providerId="ADAL" clId="{BAAE4046-73BB-F442-8CAE-8B979CEBCCE3}" dt="2020-02-04T10:45:51.074" v="44" actId="478"/>
          <ac:picMkLst>
            <pc:docMk/>
            <pc:sldMk cId="569011159" sldId="282"/>
            <ac:picMk id="7" creationId="{DDA43445-1678-0046-A95D-96FF2FBEA8F1}"/>
          </ac:picMkLst>
        </pc:picChg>
        <pc:picChg chg="add mod">
          <ac:chgData name="Stein S." userId="9aa5226f-2c95-49b9-8f51-57ed42821b00" providerId="ADAL" clId="{BAAE4046-73BB-F442-8CAE-8B979CEBCCE3}" dt="2020-02-07T13:11:32.153" v="1341" actId="1076"/>
          <ac:picMkLst>
            <pc:docMk/>
            <pc:sldMk cId="569011159" sldId="282"/>
            <ac:picMk id="9" creationId="{9B34EE9D-8607-8F40-B51A-E8FBB7C91F88}"/>
          </ac:picMkLst>
        </pc:picChg>
        <pc:picChg chg="add mod">
          <ac:chgData name="Stein S." userId="9aa5226f-2c95-49b9-8f51-57ed42821b00" providerId="ADAL" clId="{BAAE4046-73BB-F442-8CAE-8B979CEBCCE3}" dt="2020-02-07T13:11:29.863" v="1340" actId="1076"/>
          <ac:picMkLst>
            <pc:docMk/>
            <pc:sldMk cId="569011159" sldId="282"/>
            <ac:picMk id="10" creationId="{BBDD6A5C-D7A0-DC42-A6D5-86F95568B0C8}"/>
          </ac:picMkLst>
        </pc:picChg>
      </pc:sldChg>
      <pc:sldChg chg="del">
        <pc:chgData name="Stein S." userId="9aa5226f-2c95-49b9-8f51-57ed42821b00" providerId="ADAL" clId="{BAAE4046-73BB-F442-8CAE-8B979CEBCCE3}" dt="2020-02-07T13:40:58.921" v="1550" actId="2696"/>
        <pc:sldMkLst>
          <pc:docMk/>
          <pc:sldMk cId="3628984291" sldId="285"/>
        </pc:sldMkLst>
      </pc:sldChg>
      <pc:sldChg chg="del">
        <pc:chgData name="Stein S." userId="9aa5226f-2c95-49b9-8f51-57ed42821b00" providerId="ADAL" clId="{BAAE4046-73BB-F442-8CAE-8B979CEBCCE3}" dt="2020-02-07T13:40:58.939" v="1551" actId="2696"/>
        <pc:sldMkLst>
          <pc:docMk/>
          <pc:sldMk cId="1578316373" sldId="286"/>
        </pc:sldMkLst>
      </pc:sldChg>
      <pc:sldChg chg="del">
        <pc:chgData name="Stein S." userId="9aa5226f-2c95-49b9-8f51-57ed42821b00" providerId="ADAL" clId="{BAAE4046-73BB-F442-8CAE-8B979CEBCCE3}" dt="2020-02-07T13:40:58.958" v="1552" actId="2696"/>
        <pc:sldMkLst>
          <pc:docMk/>
          <pc:sldMk cId="1006913794" sldId="287"/>
        </pc:sldMkLst>
      </pc:sldChg>
      <pc:sldChg chg="del">
        <pc:chgData name="Stein S." userId="9aa5226f-2c95-49b9-8f51-57ed42821b00" providerId="ADAL" clId="{BAAE4046-73BB-F442-8CAE-8B979CEBCCE3}" dt="2020-02-07T13:40:58.983" v="1553" actId="2696"/>
        <pc:sldMkLst>
          <pc:docMk/>
          <pc:sldMk cId="1246893901" sldId="288"/>
        </pc:sldMkLst>
      </pc:sldChg>
      <pc:sldChg chg="del">
        <pc:chgData name="Stein S." userId="9aa5226f-2c95-49b9-8f51-57ed42821b00" providerId="ADAL" clId="{BAAE4046-73BB-F442-8CAE-8B979CEBCCE3}" dt="2020-02-07T13:40:59.045" v="1554" actId="2696"/>
        <pc:sldMkLst>
          <pc:docMk/>
          <pc:sldMk cId="4248774020" sldId="289"/>
        </pc:sldMkLst>
      </pc:sldChg>
      <pc:sldChg chg="del">
        <pc:chgData name="Stein S." userId="9aa5226f-2c95-49b9-8f51-57ed42821b00" providerId="ADAL" clId="{BAAE4046-73BB-F442-8CAE-8B979CEBCCE3}" dt="2020-02-07T13:40:59.078" v="1555" actId="2696"/>
        <pc:sldMkLst>
          <pc:docMk/>
          <pc:sldMk cId="1293738774" sldId="290"/>
        </pc:sldMkLst>
      </pc:sldChg>
      <pc:sldChg chg="del">
        <pc:chgData name="Stein S." userId="9aa5226f-2c95-49b9-8f51-57ed42821b00" providerId="ADAL" clId="{BAAE4046-73BB-F442-8CAE-8B979CEBCCE3}" dt="2020-02-07T13:40:59.118" v="1556" actId="2696"/>
        <pc:sldMkLst>
          <pc:docMk/>
          <pc:sldMk cId="4031721250" sldId="291"/>
        </pc:sldMkLst>
      </pc:sldChg>
      <pc:sldChg chg="modSp">
        <pc:chgData name="Stein S." userId="9aa5226f-2c95-49b9-8f51-57ed42821b00" providerId="ADAL" clId="{BAAE4046-73BB-F442-8CAE-8B979CEBCCE3}" dt="2020-02-07T13:42:34.677" v="1629" actId="15"/>
        <pc:sldMkLst>
          <pc:docMk/>
          <pc:sldMk cId="3650143589" sldId="293"/>
        </pc:sldMkLst>
        <pc:spChg chg="mod">
          <ac:chgData name="Stein S." userId="9aa5226f-2c95-49b9-8f51-57ed42821b00" providerId="ADAL" clId="{BAAE4046-73BB-F442-8CAE-8B979CEBCCE3}" dt="2020-02-07T13:41:57.560" v="1584" actId="20577"/>
          <ac:spMkLst>
            <pc:docMk/>
            <pc:sldMk cId="3650143589" sldId="293"/>
            <ac:spMk id="2" creationId="{56BAB9FD-00D0-884D-A1DE-56DFC9F1541B}"/>
          </ac:spMkLst>
        </pc:spChg>
        <pc:spChg chg="mod">
          <ac:chgData name="Stein S." userId="9aa5226f-2c95-49b9-8f51-57ed42821b00" providerId="ADAL" clId="{BAAE4046-73BB-F442-8CAE-8B979CEBCCE3}" dt="2020-02-07T13:42:34.677" v="1629" actId="15"/>
          <ac:spMkLst>
            <pc:docMk/>
            <pc:sldMk cId="3650143589" sldId="293"/>
            <ac:spMk id="3" creationId="{A7811F47-E632-4148-929A-FE5C2F313FCF}"/>
          </ac:spMkLst>
        </pc:spChg>
      </pc:sldChg>
      <pc:sldChg chg="del">
        <pc:chgData name="Stein S." userId="9aa5226f-2c95-49b9-8f51-57ed42821b00" providerId="ADAL" clId="{BAAE4046-73BB-F442-8CAE-8B979CEBCCE3}" dt="2020-02-07T13:40:58.900" v="1549" actId="2696"/>
        <pc:sldMkLst>
          <pc:docMk/>
          <pc:sldMk cId="1690437821" sldId="294"/>
        </pc:sldMkLst>
      </pc:sldChg>
      <pc:sldChg chg="del">
        <pc:chgData name="Stein S." userId="9aa5226f-2c95-49b9-8f51-57ed42821b00" providerId="ADAL" clId="{BAAE4046-73BB-F442-8CAE-8B979CEBCCE3}" dt="2020-02-07T13:40:59.133" v="1557" actId="2696"/>
        <pc:sldMkLst>
          <pc:docMk/>
          <pc:sldMk cId="3482255392" sldId="295"/>
        </pc:sldMkLst>
      </pc:sldChg>
      <pc:sldChg chg="modSp add">
        <pc:chgData name="Stein S." userId="9aa5226f-2c95-49b9-8f51-57ed42821b00" providerId="ADAL" clId="{BAAE4046-73BB-F442-8CAE-8B979CEBCCE3}" dt="2020-02-04T10:56:52.522" v="190" actId="2711"/>
        <pc:sldMkLst>
          <pc:docMk/>
          <pc:sldMk cId="415014679" sldId="296"/>
        </pc:sldMkLst>
        <pc:spChg chg="mod">
          <ac:chgData name="Stein S." userId="9aa5226f-2c95-49b9-8f51-57ed42821b00" providerId="ADAL" clId="{BAAE4046-73BB-F442-8CAE-8B979CEBCCE3}" dt="2020-02-04T10:46:08.217" v="49" actId="20577"/>
          <ac:spMkLst>
            <pc:docMk/>
            <pc:sldMk cId="415014679" sldId="296"/>
            <ac:spMk id="2" creationId="{6EA5D8EA-B706-794E-AD8C-ABBDF3A6F052}"/>
          </ac:spMkLst>
        </pc:spChg>
        <pc:spChg chg="mod">
          <ac:chgData name="Stein S." userId="9aa5226f-2c95-49b9-8f51-57ed42821b00" providerId="ADAL" clId="{BAAE4046-73BB-F442-8CAE-8B979CEBCCE3}" dt="2020-02-04T10:56:52.522" v="190" actId="2711"/>
          <ac:spMkLst>
            <pc:docMk/>
            <pc:sldMk cId="415014679" sldId="296"/>
            <ac:spMk id="3" creationId="{69C0BF49-8419-5A46-B833-F09935BA863F}"/>
          </ac:spMkLst>
        </pc:spChg>
      </pc:sldChg>
      <pc:sldChg chg="modSp add">
        <pc:chgData name="Stein S." userId="9aa5226f-2c95-49b9-8f51-57ed42821b00" providerId="ADAL" clId="{BAAE4046-73BB-F442-8CAE-8B979CEBCCE3}" dt="2020-02-04T10:55:54.327" v="178" actId="20577"/>
        <pc:sldMkLst>
          <pc:docMk/>
          <pc:sldMk cId="603167079" sldId="297"/>
        </pc:sldMkLst>
        <pc:spChg chg="mod">
          <ac:chgData name="Stein S." userId="9aa5226f-2c95-49b9-8f51-57ed42821b00" providerId="ADAL" clId="{BAAE4046-73BB-F442-8CAE-8B979CEBCCE3}" dt="2020-02-04T10:55:54.327" v="178" actId="20577"/>
          <ac:spMkLst>
            <pc:docMk/>
            <pc:sldMk cId="603167079" sldId="297"/>
            <ac:spMk id="3" creationId="{69C0BF49-8419-5A46-B833-F09935BA863F}"/>
          </ac:spMkLst>
        </pc:spChg>
      </pc:sldChg>
      <pc:sldChg chg="modSp add">
        <pc:chgData name="Stein S." userId="9aa5226f-2c95-49b9-8f51-57ed42821b00" providerId="ADAL" clId="{BAAE4046-73BB-F442-8CAE-8B979CEBCCE3}" dt="2020-02-04T10:56:37.775" v="189" actId="207"/>
        <pc:sldMkLst>
          <pc:docMk/>
          <pc:sldMk cId="1361008685" sldId="298"/>
        </pc:sldMkLst>
        <pc:spChg chg="mod">
          <ac:chgData name="Stein S." userId="9aa5226f-2c95-49b9-8f51-57ed42821b00" providerId="ADAL" clId="{BAAE4046-73BB-F442-8CAE-8B979CEBCCE3}" dt="2020-02-04T10:46:27.635" v="69" actId="20577"/>
          <ac:spMkLst>
            <pc:docMk/>
            <pc:sldMk cId="1361008685" sldId="298"/>
            <ac:spMk id="2" creationId="{6EA5D8EA-B706-794E-AD8C-ABBDF3A6F052}"/>
          </ac:spMkLst>
        </pc:spChg>
        <pc:spChg chg="mod">
          <ac:chgData name="Stein S." userId="9aa5226f-2c95-49b9-8f51-57ed42821b00" providerId="ADAL" clId="{BAAE4046-73BB-F442-8CAE-8B979CEBCCE3}" dt="2020-02-04T10:56:37.775" v="189" actId="207"/>
          <ac:spMkLst>
            <pc:docMk/>
            <pc:sldMk cId="1361008685" sldId="298"/>
            <ac:spMk id="3" creationId="{69C0BF49-8419-5A46-B833-F09935BA863F}"/>
          </ac:spMkLst>
        </pc:spChg>
      </pc:sldChg>
      <pc:sldChg chg="modSp add">
        <pc:chgData name="Stein S." userId="9aa5226f-2c95-49b9-8f51-57ed42821b00" providerId="ADAL" clId="{BAAE4046-73BB-F442-8CAE-8B979CEBCCE3}" dt="2020-02-04T12:30:46.157" v="373" actId="20577"/>
        <pc:sldMkLst>
          <pc:docMk/>
          <pc:sldMk cId="4046052032" sldId="299"/>
        </pc:sldMkLst>
        <pc:spChg chg="mod">
          <ac:chgData name="Stein S." userId="9aa5226f-2c95-49b9-8f51-57ed42821b00" providerId="ADAL" clId="{BAAE4046-73BB-F442-8CAE-8B979CEBCCE3}" dt="2020-02-04T10:46:39.715" v="99" actId="20577"/>
          <ac:spMkLst>
            <pc:docMk/>
            <pc:sldMk cId="4046052032" sldId="299"/>
            <ac:spMk id="2" creationId="{6EA5D8EA-B706-794E-AD8C-ABBDF3A6F052}"/>
          </ac:spMkLst>
        </pc:spChg>
        <pc:spChg chg="mod">
          <ac:chgData name="Stein S." userId="9aa5226f-2c95-49b9-8f51-57ed42821b00" providerId="ADAL" clId="{BAAE4046-73BB-F442-8CAE-8B979CEBCCE3}" dt="2020-02-04T12:30:46.157" v="373" actId="20577"/>
          <ac:spMkLst>
            <pc:docMk/>
            <pc:sldMk cId="4046052032" sldId="299"/>
            <ac:spMk id="3" creationId="{69C0BF49-8419-5A46-B833-F09935BA863F}"/>
          </ac:spMkLst>
        </pc:spChg>
      </pc:sldChg>
      <pc:sldChg chg="addSp modSp add">
        <pc:chgData name="Stein S." userId="9aa5226f-2c95-49b9-8f51-57ed42821b00" providerId="ADAL" clId="{BAAE4046-73BB-F442-8CAE-8B979CEBCCE3}" dt="2020-02-07T13:14:54.026" v="1354" actId="20577"/>
        <pc:sldMkLst>
          <pc:docMk/>
          <pc:sldMk cId="1578723385" sldId="300"/>
        </pc:sldMkLst>
        <pc:spChg chg="mod">
          <ac:chgData name="Stein S." userId="9aa5226f-2c95-49b9-8f51-57ed42821b00" providerId="ADAL" clId="{BAAE4046-73BB-F442-8CAE-8B979CEBCCE3}" dt="2020-02-07T13:14:54.026" v="1354" actId="20577"/>
          <ac:spMkLst>
            <pc:docMk/>
            <pc:sldMk cId="1578723385" sldId="300"/>
            <ac:spMk id="2" creationId="{37141425-31B8-3146-9B4A-3112C0D466E1}"/>
          </ac:spMkLst>
        </pc:spChg>
        <pc:spChg chg="mod">
          <ac:chgData name="Stein S." userId="9aa5226f-2c95-49b9-8f51-57ed42821b00" providerId="ADAL" clId="{BAAE4046-73BB-F442-8CAE-8B979CEBCCE3}" dt="2020-02-06T11:39:53.554" v="1275" actId="20577"/>
          <ac:spMkLst>
            <pc:docMk/>
            <pc:sldMk cId="1578723385" sldId="300"/>
            <ac:spMk id="3" creationId="{51842A0C-21FA-5F41-97F1-A5EEBB3EC86D}"/>
          </ac:spMkLst>
        </pc:spChg>
        <pc:spChg chg="add mod">
          <ac:chgData name="Stein S." userId="9aa5226f-2c95-49b9-8f51-57ed42821b00" providerId="ADAL" clId="{BAAE4046-73BB-F442-8CAE-8B979CEBCCE3}" dt="2020-02-07T13:14:34.996" v="1351" actId="14100"/>
          <ac:spMkLst>
            <pc:docMk/>
            <pc:sldMk cId="1578723385" sldId="300"/>
            <ac:spMk id="4" creationId="{929EB782-F9ED-EE4F-AFEE-8C564D654410}"/>
          </ac:spMkLst>
        </pc:spChg>
      </pc:sldChg>
      <pc:sldChg chg="modSp add">
        <pc:chgData name="Stein S." userId="9aa5226f-2c95-49b9-8f51-57ed42821b00" providerId="ADAL" clId="{BAAE4046-73BB-F442-8CAE-8B979CEBCCE3}" dt="2020-02-06T11:31:05.282" v="929" actId="20577"/>
        <pc:sldMkLst>
          <pc:docMk/>
          <pc:sldMk cId="2490770428" sldId="301"/>
        </pc:sldMkLst>
        <pc:spChg chg="mod">
          <ac:chgData name="Stein S." userId="9aa5226f-2c95-49b9-8f51-57ed42821b00" providerId="ADAL" clId="{BAAE4046-73BB-F442-8CAE-8B979CEBCCE3}" dt="2020-02-06T11:31:05.282" v="929" actId="20577"/>
          <ac:spMkLst>
            <pc:docMk/>
            <pc:sldMk cId="2490770428" sldId="301"/>
            <ac:spMk id="2" creationId="{0342EA9D-CC9B-C943-85DF-3779B4389B51}"/>
          </ac:spMkLst>
        </pc:spChg>
        <pc:spChg chg="mod">
          <ac:chgData name="Stein S." userId="9aa5226f-2c95-49b9-8f51-57ed42821b00" providerId="ADAL" clId="{BAAE4046-73BB-F442-8CAE-8B979CEBCCE3}" dt="2020-02-06T10:41:10.939" v="671" actId="20577"/>
          <ac:spMkLst>
            <pc:docMk/>
            <pc:sldMk cId="2490770428" sldId="301"/>
            <ac:spMk id="3" creationId="{6F1459B7-779A-C745-9256-E52F518C903F}"/>
          </ac:spMkLst>
        </pc:spChg>
      </pc:sldChg>
      <pc:sldChg chg="addSp modSp add">
        <pc:chgData name="Stein S." userId="9aa5226f-2c95-49b9-8f51-57ed42821b00" providerId="ADAL" clId="{BAAE4046-73BB-F442-8CAE-8B979CEBCCE3}" dt="2020-02-06T11:35:26.615" v="1013" actId="20577"/>
        <pc:sldMkLst>
          <pc:docMk/>
          <pc:sldMk cId="1469969688" sldId="302"/>
        </pc:sldMkLst>
        <pc:spChg chg="mod">
          <ac:chgData name="Stein S." userId="9aa5226f-2c95-49b9-8f51-57ed42821b00" providerId="ADAL" clId="{BAAE4046-73BB-F442-8CAE-8B979CEBCCE3}" dt="2020-02-06T11:32:54.415" v="955" actId="20577"/>
          <ac:spMkLst>
            <pc:docMk/>
            <pc:sldMk cId="1469969688" sldId="302"/>
            <ac:spMk id="2" creationId="{0342EA9D-CC9B-C943-85DF-3779B4389B51}"/>
          </ac:spMkLst>
        </pc:spChg>
        <pc:spChg chg="mod">
          <ac:chgData name="Stein S." userId="9aa5226f-2c95-49b9-8f51-57ed42821b00" providerId="ADAL" clId="{BAAE4046-73BB-F442-8CAE-8B979CEBCCE3}" dt="2020-02-06T11:35:26.615" v="1013" actId="20577"/>
          <ac:spMkLst>
            <pc:docMk/>
            <pc:sldMk cId="1469969688" sldId="302"/>
            <ac:spMk id="3" creationId="{6F1459B7-779A-C745-9256-E52F518C903F}"/>
          </ac:spMkLst>
        </pc:spChg>
        <pc:picChg chg="add mod">
          <ac:chgData name="Stein S." userId="9aa5226f-2c95-49b9-8f51-57ed42821b00" providerId="ADAL" clId="{BAAE4046-73BB-F442-8CAE-8B979CEBCCE3}" dt="2020-02-06T11:34:05.938" v="1012" actId="1076"/>
          <ac:picMkLst>
            <pc:docMk/>
            <pc:sldMk cId="1469969688" sldId="302"/>
            <ac:picMk id="4" creationId="{4F93D3EC-FF08-4F43-8CCC-87673DB42851}"/>
          </ac:picMkLst>
        </pc:picChg>
      </pc:sldChg>
      <pc:sldChg chg="modSp add">
        <pc:chgData name="Stein S." userId="9aa5226f-2c95-49b9-8f51-57ed42821b00" providerId="ADAL" clId="{BAAE4046-73BB-F442-8CAE-8B979CEBCCE3}" dt="2020-02-06T10:41:58.731" v="813" actId="20577"/>
        <pc:sldMkLst>
          <pc:docMk/>
          <pc:sldMk cId="3701206691" sldId="303"/>
        </pc:sldMkLst>
        <pc:spChg chg="mod">
          <ac:chgData name="Stein S." userId="9aa5226f-2c95-49b9-8f51-57ed42821b00" providerId="ADAL" clId="{BAAE4046-73BB-F442-8CAE-8B979CEBCCE3}" dt="2020-02-06T10:41:37.257" v="687" actId="20577"/>
          <ac:spMkLst>
            <pc:docMk/>
            <pc:sldMk cId="3701206691" sldId="303"/>
            <ac:spMk id="2" creationId="{721F84D5-4DC7-004B-BC30-34853A0D206B}"/>
          </ac:spMkLst>
        </pc:spChg>
        <pc:spChg chg="mod">
          <ac:chgData name="Stein S." userId="9aa5226f-2c95-49b9-8f51-57ed42821b00" providerId="ADAL" clId="{BAAE4046-73BB-F442-8CAE-8B979CEBCCE3}" dt="2020-02-06T10:41:58.731" v="813" actId="20577"/>
          <ac:spMkLst>
            <pc:docMk/>
            <pc:sldMk cId="3701206691" sldId="303"/>
            <ac:spMk id="3" creationId="{417C270B-789A-0648-8CC9-DD40A3C8D304}"/>
          </ac:spMkLst>
        </pc:spChg>
      </pc:sldChg>
      <pc:sldChg chg="addSp delSp modSp add modAnim">
        <pc:chgData name="Stein S." userId="9aa5226f-2c95-49b9-8f51-57ed42821b00" providerId="ADAL" clId="{BAAE4046-73BB-F442-8CAE-8B979CEBCCE3}" dt="2020-02-06T11:30:49.070" v="912"/>
        <pc:sldMkLst>
          <pc:docMk/>
          <pc:sldMk cId="516560360" sldId="304"/>
        </pc:sldMkLst>
        <pc:spChg chg="del">
          <ac:chgData name="Stein S." userId="9aa5226f-2c95-49b9-8f51-57ed42821b00" providerId="ADAL" clId="{BAAE4046-73BB-F442-8CAE-8B979CEBCCE3}" dt="2020-02-06T11:07:22.124" v="816" actId="478"/>
          <ac:spMkLst>
            <pc:docMk/>
            <pc:sldMk cId="516560360" sldId="304"/>
            <ac:spMk id="3" creationId="{417C270B-789A-0648-8CC9-DD40A3C8D304}"/>
          </ac:spMkLst>
        </pc:spChg>
        <pc:spChg chg="add mod">
          <ac:chgData name="Stein S." userId="9aa5226f-2c95-49b9-8f51-57ed42821b00" providerId="ADAL" clId="{BAAE4046-73BB-F442-8CAE-8B979CEBCCE3}" dt="2020-02-06T11:11:15.082" v="851" actId="207"/>
          <ac:spMkLst>
            <pc:docMk/>
            <pc:sldMk cId="516560360" sldId="304"/>
            <ac:spMk id="4" creationId="{E319FA14-64E6-1F4A-9896-66A230A75E7F}"/>
          </ac:spMkLst>
        </pc:spChg>
        <pc:spChg chg="add del mod">
          <ac:chgData name="Stein S." userId="9aa5226f-2c95-49b9-8f51-57ed42821b00" providerId="ADAL" clId="{BAAE4046-73BB-F442-8CAE-8B979CEBCCE3}" dt="2020-02-06T11:07:24.859" v="817" actId="478"/>
          <ac:spMkLst>
            <pc:docMk/>
            <pc:sldMk cId="516560360" sldId="304"/>
            <ac:spMk id="6" creationId="{05E38A0C-BA51-C44C-9612-C1762E8F6880}"/>
          </ac:spMkLst>
        </pc:spChg>
        <pc:spChg chg="add mod">
          <ac:chgData name="Stein S." userId="9aa5226f-2c95-49b9-8f51-57ed42821b00" providerId="ADAL" clId="{BAAE4046-73BB-F442-8CAE-8B979CEBCCE3}" dt="2020-02-06T11:11:27.024" v="853" actId="207"/>
          <ac:spMkLst>
            <pc:docMk/>
            <pc:sldMk cId="516560360" sldId="304"/>
            <ac:spMk id="7" creationId="{06E23B22-7490-3846-B7D9-2EF268D27C16}"/>
          </ac:spMkLst>
        </pc:spChg>
        <pc:spChg chg="add mod">
          <ac:chgData name="Stein S." userId="9aa5226f-2c95-49b9-8f51-57ed42821b00" providerId="ADAL" clId="{BAAE4046-73BB-F442-8CAE-8B979CEBCCE3}" dt="2020-02-06T11:30:35.099" v="911" actId="13822"/>
          <ac:spMkLst>
            <pc:docMk/>
            <pc:sldMk cId="516560360" sldId="304"/>
            <ac:spMk id="10" creationId="{38479E31-884A-A44B-973C-2D7210402ED3}"/>
          </ac:spMkLst>
        </pc:spChg>
        <pc:picChg chg="add del mod">
          <ac:chgData name="Stein S." userId="9aa5226f-2c95-49b9-8f51-57ed42821b00" providerId="ADAL" clId="{BAAE4046-73BB-F442-8CAE-8B979CEBCCE3}" dt="2020-02-06T11:12:35.525" v="856" actId="478"/>
          <ac:picMkLst>
            <pc:docMk/>
            <pc:sldMk cId="516560360" sldId="304"/>
            <ac:picMk id="8" creationId="{F20AADAA-0A28-9346-9F0F-12AC3D894B48}"/>
          </ac:picMkLst>
        </pc:picChg>
        <pc:picChg chg="add mod">
          <ac:chgData name="Stein S." userId="9aa5226f-2c95-49b9-8f51-57ed42821b00" providerId="ADAL" clId="{BAAE4046-73BB-F442-8CAE-8B979CEBCCE3}" dt="2020-02-06T11:13:07.684" v="859" actId="1076"/>
          <ac:picMkLst>
            <pc:docMk/>
            <pc:sldMk cId="516560360" sldId="304"/>
            <ac:picMk id="9" creationId="{1C78315B-AC3D-DF4B-AE67-F50DD9EA0272}"/>
          </ac:picMkLst>
        </pc:picChg>
      </pc:sldChg>
      <pc:sldChg chg="addSp modSp add">
        <pc:chgData name="Stein S." userId="9aa5226f-2c95-49b9-8f51-57ed42821b00" providerId="ADAL" clId="{BAAE4046-73BB-F442-8CAE-8B979CEBCCE3}" dt="2020-02-06T11:31:41.966" v="947" actId="1076"/>
        <pc:sldMkLst>
          <pc:docMk/>
          <pc:sldMk cId="1408552921" sldId="305"/>
        </pc:sldMkLst>
        <pc:spChg chg="mod">
          <ac:chgData name="Stein S." userId="9aa5226f-2c95-49b9-8f51-57ed42821b00" providerId="ADAL" clId="{BAAE4046-73BB-F442-8CAE-8B979CEBCCE3}" dt="2020-02-06T11:31:16.751" v="941" actId="20577"/>
          <ac:spMkLst>
            <pc:docMk/>
            <pc:sldMk cId="1408552921" sldId="305"/>
            <ac:spMk id="2" creationId="{7634AE9F-F8E4-AA4B-8E50-985BE62017CD}"/>
          </ac:spMkLst>
        </pc:spChg>
        <pc:picChg chg="add mod">
          <ac:chgData name="Stein S." userId="9aa5226f-2c95-49b9-8f51-57ed42821b00" providerId="ADAL" clId="{BAAE4046-73BB-F442-8CAE-8B979CEBCCE3}" dt="2020-02-06T11:31:41.966" v="947" actId="1076"/>
          <ac:picMkLst>
            <pc:docMk/>
            <pc:sldMk cId="1408552921" sldId="305"/>
            <ac:picMk id="4" creationId="{32FC4097-D23C-EC42-A547-1C8E421574D1}"/>
          </ac:picMkLst>
        </pc:picChg>
      </pc:sldChg>
      <pc:sldChg chg="add">
        <pc:chgData name="Stein S." userId="9aa5226f-2c95-49b9-8f51-57ed42821b00" providerId="ADAL" clId="{BAAE4046-73BB-F442-8CAE-8B979CEBCCE3}" dt="2020-02-07T13:09:52.031" v="1276"/>
        <pc:sldMkLst>
          <pc:docMk/>
          <pc:sldMk cId="299596120" sldId="306"/>
        </pc:sldMkLst>
      </pc:sldChg>
      <pc:sldChg chg="delSp modSp add">
        <pc:chgData name="Stein S." userId="9aa5226f-2c95-49b9-8f51-57ed42821b00" providerId="ADAL" clId="{BAAE4046-73BB-F442-8CAE-8B979CEBCCE3}" dt="2020-02-07T13:17:59.529" v="1423" actId="20577"/>
        <pc:sldMkLst>
          <pc:docMk/>
          <pc:sldMk cId="1239997437" sldId="307"/>
        </pc:sldMkLst>
        <pc:spChg chg="mod">
          <ac:chgData name="Stein S." userId="9aa5226f-2c95-49b9-8f51-57ed42821b00" providerId="ADAL" clId="{BAAE4046-73BB-F442-8CAE-8B979CEBCCE3}" dt="2020-02-07T13:14:51.146" v="1353" actId="20577"/>
          <ac:spMkLst>
            <pc:docMk/>
            <pc:sldMk cId="1239997437" sldId="307"/>
            <ac:spMk id="2" creationId="{37141425-31B8-3146-9B4A-3112C0D466E1}"/>
          </ac:spMkLst>
        </pc:spChg>
        <pc:spChg chg="mod">
          <ac:chgData name="Stein S." userId="9aa5226f-2c95-49b9-8f51-57ed42821b00" providerId="ADAL" clId="{BAAE4046-73BB-F442-8CAE-8B979CEBCCE3}" dt="2020-02-07T13:17:59.529" v="1423" actId="20577"/>
          <ac:spMkLst>
            <pc:docMk/>
            <pc:sldMk cId="1239997437" sldId="307"/>
            <ac:spMk id="3" creationId="{51842A0C-21FA-5F41-97F1-A5EEBB3EC86D}"/>
          </ac:spMkLst>
        </pc:spChg>
        <pc:spChg chg="del">
          <ac:chgData name="Stein S." userId="9aa5226f-2c95-49b9-8f51-57ed42821b00" providerId="ADAL" clId="{BAAE4046-73BB-F442-8CAE-8B979CEBCCE3}" dt="2020-02-07T13:15:07.030" v="1355" actId="478"/>
          <ac:spMkLst>
            <pc:docMk/>
            <pc:sldMk cId="1239997437" sldId="307"/>
            <ac:spMk id="4" creationId="{929EB782-F9ED-EE4F-AFEE-8C564D654410}"/>
          </ac:spMkLst>
        </pc:spChg>
      </pc:sldChg>
      <pc:sldChg chg="modSp add">
        <pc:chgData name="Stein S." userId="9aa5226f-2c95-49b9-8f51-57ed42821b00" providerId="ADAL" clId="{BAAE4046-73BB-F442-8CAE-8B979CEBCCE3}" dt="2020-02-07T13:41:06.634" v="1573" actId="20577"/>
        <pc:sldMkLst>
          <pc:docMk/>
          <pc:sldMk cId="2454192527" sldId="308"/>
        </pc:sldMkLst>
        <pc:spChg chg="mod">
          <ac:chgData name="Stein S." userId="9aa5226f-2c95-49b9-8f51-57ed42821b00" providerId="ADAL" clId="{BAAE4046-73BB-F442-8CAE-8B979CEBCCE3}" dt="2020-02-07T13:41:06.634" v="1573" actId="20577"/>
          <ac:spMkLst>
            <pc:docMk/>
            <pc:sldMk cId="2454192527" sldId="308"/>
            <ac:spMk id="2" creationId="{37141425-31B8-3146-9B4A-3112C0D466E1}"/>
          </ac:spMkLst>
        </pc:spChg>
        <pc:spChg chg="mod">
          <ac:chgData name="Stein S." userId="9aa5226f-2c95-49b9-8f51-57ed42821b00" providerId="ADAL" clId="{BAAE4046-73BB-F442-8CAE-8B979CEBCCE3}" dt="2020-02-07T13:40:46.882" v="1548" actId="15"/>
          <ac:spMkLst>
            <pc:docMk/>
            <pc:sldMk cId="2454192527" sldId="308"/>
            <ac:spMk id="3" creationId="{51842A0C-21FA-5F41-97F1-A5EEBB3EC86D}"/>
          </ac:spMkLst>
        </pc:spChg>
      </pc:sldChg>
      <pc:sldChg chg="modSp add modAnim">
        <pc:chgData name="Stein S." userId="9aa5226f-2c95-49b9-8f51-57ed42821b00" providerId="ADAL" clId="{BAAE4046-73BB-F442-8CAE-8B979CEBCCE3}" dt="2020-02-07T14:45:39.682" v="2026"/>
        <pc:sldMkLst>
          <pc:docMk/>
          <pc:sldMk cId="2461738843" sldId="309"/>
        </pc:sldMkLst>
        <pc:spChg chg="mod">
          <ac:chgData name="Stein S." userId="9aa5226f-2c95-49b9-8f51-57ed42821b00" providerId="ADAL" clId="{BAAE4046-73BB-F442-8CAE-8B979CEBCCE3}" dt="2020-02-07T13:43:57.907" v="1664" actId="20577"/>
          <ac:spMkLst>
            <pc:docMk/>
            <pc:sldMk cId="2461738843" sldId="309"/>
            <ac:spMk id="2" creationId="{E5B145A4-F7A6-FC45-9D6C-30D5701571DB}"/>
          </ac:spMkLst>
        </pc:spChg>
        <pc:spChg chg="mod">
          <ac:chgData name="Stein S." userId="9aa5226f-2c95-49b9-8f51-57ed42821b00" providerId="ADAL" clId="{BAAE4046-73BB-F442-8CAE-8B979CEBCCE3}" dt="2020-02-07T14:44:43.504" v="2022" actId="20577"/>
          <ac:spMkLst>
            <pc:docMk/>
            <pc:sldMk cId="2461738843" sldId="309"/>
            <ac:spMk id="3" creationId="{1051CD14-0AE2-314A-9A8E-E7387B746732}"/>
          </ac:spMkLst>
        </pc:spChg>
      </pc:sldChg>
      <pc:sldChg chg="addSp delSp modSp add">
        <pc:chgData name="Stein S." userId="9aa5226f-2c95-49b9-8f51-57ed42821b00" providerId="ADAL" clId="{BAAE4046-73BB-F442-8CAE-8B979CEBCCE3}" dt="2020-02-07T14:41:54.126" v="1728" actId="1076"/>
        <pc:sldMkLst>
          <pc:docMk/>
          <pc:sldMk cId="2958135485" sldId="310"/>
        </pc:sldMkLst>
        <pc:spChg chg="mod">
          <ac:chgData name="Stein S." userId="9aa5226f-2c95-49b9-8f51-57ed42821b00" providerId="ADAL" clId="{BAAE4046-73BB-F442-8CAE-8B979CEBCCE3}" dt="2020-02-07T14:39:42.864" v="1702" actId="20577"/>
          <ac:spMkLst>
            <pc:docMk/>
            <pc:sldMk cId="2958135485" sldId="310"/>
            <ac:spMk id="2" creationId="{2CF1A72C-3C91-684B-9BA4-8EBE0F65DE68}"/>
          </ac:spMkLst>
        </pc:spChg>
        <pc:spChg chg="del">
          <ac:chgData name="Stein S." userId="9aa5226f-2c95-49b9-8f51-57ed42821b00" providerId="ADAL" clId="{BAAE4046-73BB-F442-8CAE-8B979CEBCCE3}" dt="2020-02-07T14:39:51.418" v="1704" actId="478"/>
          <ac:spMkLst>
            <pc:docMk/>
            <pc:sldMk cId="2958135485" sldId="310"/>
            <ac:spMk id="3" creationId="{691B0296-2D78-294E-9653-1F8321C8A903}"/>
          </ac:spMkLst>
        </pc:spChg>
        <pc:spChg chg="add mod">
          <ac:chgData name="Stein S." userId="9aa5226f-2c95-49b9-8f51-57ed42821b00" providerId="ADAL" clId="{BAAE4046-73BB-F442-8CAE-8B979CEBCCE3}" dt="2020-02-07T14:41:03.409" v="1721" actId="14100"/>
          <ac:spMkLst>
            <pc:docMk/>
            <pc:sldMk cId="2958135485" sldId="310"/>
            <ac:spMk id="4" creationId="{E6BFD027-7C30-0546-9093-9384A49A39C3}"/>
          </ac:spMkLst>
        </pc:spChg>
        <pc:spChg chg="add mod">
          <ac:chgData name="Stein S." userId="9aa5226f-2c95-49b9-8f51-57ed42821b00" providerId="ADAL" clId="{BAAE4046-73BB-F442-8CAE-8B979CEBCCE3}" dt="2020-02-07T14:41:09.075" v="1723" actId="14100"/>
          <ac:spMkLst>
            <pc:docMk/>
            <pc:sldMk cId="2958135485" sldId="310"/>
            <ac:spMk id="5" creationId="{3CEBE0CD-31D8-9A42-B223-6134CD56B245}"/>
          </ac:spMkLst>
        </pc:spChg>
        <pc:picChg chg="add mod">
          <ac:chgData name="Stein S." userId="9aa5226f-2c95-49b9-8f51-57ed42821b00" providerId="ADAL" clId="{BAAE4046-73BB-F442-8CAE-8B979CEBCCE3}" dt="2020-02-07T14:41:54.126" v="1728" actId="1076"/>
          <ac:picMkLst>
            <pc:docMk/>
            <pc:sldMk cId="2958135485" sldId="310"/>
            <ac:picMk id="6" creationId="{C7A68AA7-4837-624A-B180-3F5D91FC7E63}"/>
          </ac:picMkLst>
        </pc:picChg>
      </pc:sldChg>
    </pc:docChg>
  </pc:docChgLst>
  <pc:docChgLst>
    <pc:chgData name="Stein S." userId="9aa5226f-2c95-49b9-8f51-57ed42821b00" providerId="ADAL" clId="{E408AF8C-4A2B-2442-A495-EF2991D29987}"/>
    <pc:docChg chg="modSld">
      <pc:chgData name="Stein S." userId="9aa5226f-2c95-49b9-8f51-57ed42821b00" providerId="ADAL" clId="{E408AF8C-4A2B-2442-A495-EF2991D29987}" dt="2020-02-08T22:36:11.752" v="22"/>
      <pc:docMkLst>
        <pc:docMk/>
      </pc:docMkLst>
      <pc:sldChg chg="addSp">
        <pc:chgData name="Stein S." userId="9aa5226f-2c95-49b9-8f51-57ed42821b00" providerId="ADAL" clId="{E408AF8C-4A2B-2442-A495-EF2991D29987}" dt="2020-02-08T22:35:31.553" v="20"/>
        <pc:sldMkLst>
          <pc:docMk/>
          <pc:sldMk cId="1578723385" sldId="300"/>
        </pc:sldMkLst>
        <pc:spChg chg="add">
          <ac:chgData name="Stein S." userId="9aa5226f-2c95-49b9-8f51-57ed42821b00" providerId="ADAL" clId="{E408AF8C-4A2B-2442-A495-EF2991D29987}" dt="2020-02-08T22:35:31.553" v="20"/>
          <ac:spMkLst>
            <pc:docMk/>
            <pc:sldMk cId="1578723385" sldId="300"/>
            <ac:spMk id="5" creationId="{63092EE1-6BBC-8641-AF5A-5EAFFA229A41}"/>
          </ac:spMkLst>
        </pc:spChg>
      </pc:sldChg>
      <pc:sldChg chg="addSp delSp modSp">
        <pc:chgData name="Stein S." userId="9aa5226f-2c95-49b9-8f51-57ed42821b00" providerId="ADAL" clId="{E408AF8C-4A2B-2442-A495-EF2991D29987}" dt="2020-02-08T22:34:36.501" v="19" actId="403"/>
        <pc:sldMkLst>
          <pc:docMk/>
          <pc:sldMk cId="516560360" sldId="304"/>
        </pc:sldMkLst>
        <pc:spChg chg="add del">
          <ac:chgData name="Stein S." userId="9aa5226f-2c95-49b9-8f51-57ed42821b00" providerId="ADAL" clId="{E408AF8C-4A2B-2442-A495-EF2991D29987}" dt="2020-02-08T22:34:15.838" v="1"/>
          <ac:spMkLst>
            <pc:docMk/>
            <pc:sldMk cId="516560360" sldId="304"/>
            <ac:spMk id="3" creationId="{9DAB8A8C-6435-F046-91E3-0C1E63386295}"/>
          </ac:spMkLst>
        </pc:spChg>
        <pc:spChg chg="add mod">
          <ac:chgData name="Stein S." userId="9aa5226f-2c95-49b9-8f51-57ed42821b00" providerId="ADAL" clId="{E408AF8C-4A2B-2442-A495-EF2991D29987}" dt="2020-02-08T22:34:36.501" v="19" actId="403"/>
          <ac:spMkLst>
            <pc:docMk/>
            <pc:sldMk cId="516560360" sldId="304"/>
            <ac:spMk id="5" creationId="{E58760CC-A269-5449-8607-B91D897FD8A4}"/>
          </ac:spMkLst>
        </pc:spChg>
      </pc:sldChg>
      <pc:sldChg chg="addSp">
        <pc:chgData name="Stein S." userId="9aa5226f-2c95-49b9-8f51-57ed42821b00" providerId="ADAL" clId="{E408AF8C-4A2B-2442-A495-EF2991D29987}" dt="2020-02-08T22:36:11.752" v="22"/>
        <pc:sldMkLst>
          <pc:docMk/>
          <pc:sldMk cId="2454192527" sldId="308"/>
        </pc:sldMkLst>
        <pc:spChg chg="add">
          <ac:chgData name="Stein S." userId="9aa5226f-2c95-49b9-8f51-57ed42821b00" providerId="ADAL" clId="{E408AF8C-4A2B-2442-A495-EF2991D29987}" dt="2020-02-08T22:36:11.752" v="22"/>
          <ac:spMkLst>
            <pc:docMk/>
            <pc:sldMk cId="2454192527" sldId="308"/>
            <ac:spMk id="4" creationId="{709F414F-DB51-0541-A305-10E4668E048C}"/>
          </ac:spMkLst>
        </pc:spChg>
      </pc:sldChg>
      <pc:sldChg chg="addSp">
        <pc:chgData name="Stein S." userId="9aa5226f-2c95-49b9-8f51-57ed42821b00" providerId="ADAL" clId="{E408AF8C-4A2B-2442-A495-EF2991D29987}" dt="2020-02-08T22:35:50.119" v="21"/>
        <pc:sldMkLst>
          <pc:docMk/>
          <pc:sldMk cId="2958135485" sldId="310"/>
        </pc:sldMkLst>
        <pc:spChg chg="add">
          <ac:chgData name="Stein S." userId="9aa5226f-2c95-49b9-8f51-57ed42821b00" providerId="ADAL" clId="{E408AF8C-4A2B-2442-A495-EF2991D29987}" dt="2020-02-08T22:35:50.119" v="21"/>
          <ac:spMkLst>
            <pc:docMk/>
            <pc:sldMk cId="2958135485" sldId="310"/>
            <ac:spMk id="7" creationId="{3D99106C-D19F-6341-9463-AB31A57CC132}"/>
          </ac:spMkLst>
        </pc:spChg>
      </pc:sldChg>
    </pc:docChg>
  </pc:docChgLst>
  <pc:docChgLst>
    <pc:chgData name="Stein S." userId="9aa5226f-2c95-49b9-8f51-57ed42821b00" providerId="ADAL" clId="{255F5B95-4A32-F446-A616-B18AFF195FA4}"/>
    <pc:docChg chg="undo custSel addSld delSld modSld sldOrd">
      <pc:chgData name="Stein S." userId="9aa5226f-2c95-49b9-8f51-57ed42821b00" providerId="ADAL" clId="{255F5B95-4A32-F446-A616-B18AFF195FA4}" dt="2020-01-30T20:41:51.703" v="2913" actId="5793"/>
      <pc:docMkLst>
        <pc:docMk/>
      </pc:docMkLst>
      <pc:sldChg chg="modSp">
        <pc:chgData name="Stein S." userId="9aa5226f-2c95-49b9-8f51-57ed42821b00" providerId="ADAL" clId="{255F5B95-4A32-F446-A616-B18AFF195FA4}" dt="2020-01-29T22:40:10.640" v="2059" actId="14100"/>
        <pc:sldMkLst>
          <pc:docMk/>
          <pc:sldMk cId="3168268500" sldId="266"/>
        </pc:sldMkLst>
        <pc:spChg chg="mod">
          <ac:chgData name="Stein S." userId="9aa5226f-2c95-49b9-8f51-57ed42821b00" providerId="ADAL" clId="{255F5B95-4A32-F446-A616-B18AFF195FA4}" dt="2020-01-29T22:40:10.640" v="2059" actId="14100"/>
          <ac:spMkLst>
            <pc:docMk/>
            <pc:sldMk cId="3168268500" sldId="266"/>
            <ac:spMk id="8" creationId="{00000000-0000-0000-0000-000000000000}"/>
          </ac:spMkLst>
        </pc:spChg>
      </pc:sldChg>
      <pc:sldChg chg="del">
        <pc:chgData name="Stein S." userId="9aa5226f-2c95-49b9-8f51-57ed42821b00" providerId="ADAL" clId="{255F5B95-4A32-F446-A616-B18AFF195FA4}" dt="2020-01-29T22:30:34.469" v="1912" actId="2696"/>
        <pc:sldMkLst>
          <pc:docMk/>
          <pc:sldMk cId="600045782" sldId="268"/>
        </pc:sldMkLst>
      </pc:sldChg>
      <pc:sldChg chg="del">
        <pc:chgData name="Stein S." userId="9aa5226f-2c95-49b9-8f51-57ed42821b00" providerId="ADAL" clId="{255F5B95-4A32-F446-A616-B18AFF195FA4}" dt="2020-01-29T22:30:34.482" v="1913" actId="2696"/>
        <pc:sldMkLst>
          <pc:docMk/>
          <pc:sldMk cId="190477522" sldId="269"/>
        </pc:sldMkLst>
      </pc:sldChg>
      <pc:sldChg chg="del">
        <pc:chgData name="Stein S." userId="9aa5226f-2c95-49b9-8f51-57ed42821b00" providerId="ADAL" clId="{255F5B95-4A32-F446-A616-B18AFF195FA4}" dt="2020-01-29T22:30:34.496" v="1914" actId="2696"/>
        <pc:sldMkLst>
          <pc:docMk/>
          <pc:sldMk cId="2937450778" sldId="270"/>
        </pc:sldMkLst>
      </pc:sldChg>
      <pc:sldChg chg="del">
        <pc:chgData name="Stein S." userId="9aa5226f-2c95-49b9-8f51-57ed42821b00" providerId="ADAL" clId="{255F5B95-4A32-F446-A616-B18AFF195FA4}" dt="2020-01-29T22:30:34.507" v="1915" actId="2696"/>
        <pc:sldMkLst>
          <pc:docMk/>
          <pc:sldMk cId="4216080692" sldId="271"/>
        </pc:sldMkLst>
      </pc:sldChg>
      <pc:sldChg chg="del">
        <pc:chgData name="Stein S." userId="9aa5226f-2c95-49b9-8f51-57ed42821b00" providerId="ADAL" clId="{255F5B95-4A32-F446-A616-B18AFF195FA4}" dt="2020-01-29T22:30:34.515" v="1916" actId="2696"/>
        <pc:sldMkLst>
          <pc:docMk/>
          <pc:sldMk cId="2237476067" sldId="272"/>
        </pc:sldMkLst>
      </pc:sldChg>
      <pc:sldChg chg="del">
        <pc:chgData name="Stein S." userId="9aa5226f-2c95-49b9-8f51-57ed42821b00" providerId="ADAL" clId="{255F5B95-4A32-F446-A616-B18AFF195FA4}" dt="2020-01-29T22:30:34.526" v="1917" actId="2696"/>
        <pc:sldMkLst>
          <pc:docMk/>
          <pc:sldMk cId="2578699124" sldId="273"/>
        </pc:sldMkLst>
      </pc:sldChg>
      <pc:sldChg chg="del">
        <pc:chgData name="Stein S." userId="9aa5226f-2c95-49b9-8f51-57ed42821b00" providerId="ADAL" clId="{255F5B95-4A32-F446-A616-B18AFF195FA4}" dt="2020-01-29T22:30:34.537" v="1918" actId="2696"/>
        <pc:sldMkLst>
          <pc:docMk/>
          <pc:sldMk cId="1330687121" sldId="274"/>
        </pc:sldMkLst>
      </pc:sldChg>
      <pc:sldChg chg="del">
        <pc:chgData name="Stein S." userId="9aa5226f-2c95-49b9-8f51-57ed42821b00" providerId="ADAL" clId="{255F5B95-4A32-F446-A616-B18AFF195FA4}" dt="2020-01-29T22:30:34.548" v="1919" actId="2696"/>
        <pc:sldMkLst>
          <pc:docMk/>
          <pc:sldMk cId="237241868" sldId="275"/>
        </pc:sldMkLst>
      </pc:sldChg>
      <pc:sldChg chg="del">
        <pc:chgData name="Stein S." userId="9aa5226f-2c95-49b9-8f51-57ed42821b00" providerId="ADAL" clId="{255F5B95-4A32-F446-A616-B18AFF195FA4}" dt="2020-01-29T22:30:34.558" v="1920" actId="2696"/>
        <pc:sldMkLst>
          <pc:docMk/>
          <pc:sldMk cId="1673336712" sldId="276"/>
        </pc:sldMkLst>
      </pc:sldChg>
      <pc:sldChg chg="del">
        <pc:chgData name="Stein S." userId="9aa5226f-2c95-49b9-8f51-57ed42821b00" providerId="ADAL" clId="{255F5B95-4A32-F446-A616-B18AFF195FA4}" dt="2020-01-29T22:30:34.571" v="1921" actId="2696"/>
        <pc:sldMkLst>
          <pc:docMk/>
          <pc:sldMk cId="476407643" sldId="277"/>
        </pc:sldMkLst>
      </pc:sldChg>
      <pc:sldChg chg="del">
        <pc:chgData name="Stein S." userId="9aa5226f-2c95-49b9-8f51-57ed42821b00" providerId="ADAL" clId="{255F5B95-4A32-F446-A616-B18AFF195FA4}" dt="2020-01-29T22:30:34.586" v="1922" actId="2696"/>
        <pc:sldMkLst>
          <pc:docMk/>
          <pc:sldMk cId="3366575549" sldId="278"/>
        </pc:sldMkLst>
      </pc:sldChg>
      <pc:sldChg chg="del">
        <pc:chgData name="Stein S." userId="9aa5226f-2c95-49b9-8f51-57ed42821b00" providerId="ADAL" clId="{255F5B95-4A32-F446-A616-B18AFF195FA4}" dt="2020-01-29T22:30:34.598" v="1923" actId="2696"/>
        <pc:sldMkLst>
          <pc:docMk/>
          <pc:sldMk cId="2399061562" sldId="279"/>
        </pc:sldMkLst>
      </pc:sldChg>
      <pc:sldChg chg="del">
        <pc:chgData name="Stein S." userId="9aa5226f-2c95-49b9-8f51-57ed42821b00" providerId="ADAL" clId="{255F5B95-4A32-F446-A616-B18AFF195FA4}" dt="2020-01-29T22:30:34.604" v="1924" actId="2696"/>
        <pc:sldMkLst>
          <pc:docMk/>
          <pc:sldMk cId="4023100068" sldId="280"/>
        </pc:sldMkLst>
      </pc:sldChg>
      <pc:sldChg chg="modSp">
        <pc:chgData name="Stein S." userId="9aa5226f-2c95-49b9-8f51-57ed42821b00" providerId="ADAL" clId="{255F5B95-4A32-F446-A616-B18AFF195FA4}" dt="2020-01-29T22:25:42.008" v="1704" actId="1076"/>
        <pc:sldMkLst>
          <pc:docMk/>
          <pc:sldMk cId="2311048342" sldId="284"/>
        </pc:sldMkLst>
        <pc:spChg chg="mod">
          <ac:chgData name="Stein S." userId="9aa5226f-2c95-49b9-8f51-57ed42821b00" providerId="ADAL" clId="{255F5B95-4A32-F446-A616-B18AFF195FA4}" dt="2020-01-29T22:25:42.008" v="1704" actId="1076"/>
          <ac:spMkLst>
            <pc:docMk/>
            <pc:sldMk cId="2311048342" sldId="284"/>
            <ac:spMk id="3" creationId="{27195B2C-C917-9E44-B6DB-C06F37D0C4B8}"/>
          </ac:spMkLst>
        </pc:spChg>
      </pc:sldChg>
      <pc:sldChg chg="addSp delSp modSp">
        <pc:chgData name="Stein S." userId="9aa5226f-2c95-49b9-8f51-57ed42821b00" providerId="ADAL" clId="{255F5B95-4A32-F446-A616-B18AFF195FA4}" dt="2020-01-29T22:38:52.591" v="2058" actId="14100"/>
        <pc:sldMkLst>
          <pc:docMk/>
          <pc:sldMk cId="913502661" sldId="287"/>
        </pc:sldMkLst>
        <pc:spChg chg="mod">
          <ac:chgData name="Stein S." userId="9aa5226f-2c95-49b9-8f51-57ed42821b00" providerId="ADAL" clId="{255F5B95-4A32-F446-A616-B18AFF195FA4}" dt="2020-01-29T22:35:53.424" v="1947" actId="20577"/>
          <ac:spMkLst>
            <pc:docMk/>
            <pc:sldMk cId="913502661" sldId="287"/>
            <ac:spMk id="3" creationId="{F0082048-AFAD-364A-BBA8-B5CBB6094CE4}"/>
          </ac:spMkLst>
        </pc:spChg>
        <pc:spChg chg="add mod">
          <ac:chgData name="Stein S." userId="9aa5226f-2c95-49b9-8f51-57ed42821b00" providerId="ADAL" clId="{255F5B95-4A32-F446-A616-B18AFF195FA4}" dt="2020-01-29T22:38:29.106" v="2036" actId="14100"/>
          <ac:spMkLst>
            <pc:docMk/>
            <pc:sldMk cId="913502661" sldId="287"/>
            <ac:spMk id="4" creationId="{004B6372-5157-5047-918A-24AC8895A066}"/>
          </ac:spMkLst>
        </pc:spChg>
        <pc:spChg chg="add mod">
          <ac:chgData name="Stein S." userId="9aa5226f-2c95-49b9-8f51-57ed42821b00" providerId="ADAL" clId="{255F5B95-4A32-F446-A616-B18AFF195FA4}" dt="2020-01-29T22:38:31.183" v="2037" actId="14100"/>
          <ac:spMkLst>
            <pc:docMk/>
            <pc:sldMk cId="913502661" sldId="287"/>
            <ac:spMk id="5" creationId="{8DBFF4FA-5674-8C44-9574-7DB64BCC3A5B}"/>
          </ac:spMkLst>
        </pc:spChg>
        <pc:spChg chg="add mod">
          <ac:chgData name="Stein S." userId="9aa5226f-2c95-49b9-8f51-57ed42821b00" providerId="ADAL" clId="{255F5B95-4A32-F446-A616-B18AFF195FA4}" dt="2020-01-29T22:38:52.591" v="2058" actId="14100"/>
          <ac:spMkLst>
            <pc:docMk/>
            <pc:sldMk cId="913502661" sldId="287"/>
            <ac:spMk id="6" creationId="{C0D71CC9-9496-974F-8E52-900A852461A1}"/>
          </ac:spMkLst>
        </pc:spChg>
        <pc:spChg chg="add del mod">
          <ac:chgData name="Stein S." userId="9aa5226f-2c95-49b9-8f51-57ed42821b00" providerId="ADAL" clId="{255F5B95-4A32-F446-A616-B18AFF195FA4}" dt="2020-01-29T22:37:42.605" v="2034" actId="478"/>
          <ac:spMkLst>
            <pc:docMk/>
            <pc:sldMk cId="913502661" sldId="287"/>
            <ac:spMk id="7" creationId="{F13D7667-7D13-3542-A0A8-D61B1137B6C8}"/>
          </ac:spMkLst>
        </pc:spChg>
        <pc:spChg chg="add mod">
          <ac:chgData name="Stein S." userId="9aa5226f-2c95-49b9-8f51-57ed42821b00" providerId="ADAL" clId="{255F5B95-4A32-F446-A616-B18AFF195FA4}" dt="2020-01-29T22:38:49.292" v="2057" actId="14100"/>
          <ac:spMkLst>
            <pc:docMk/>
            <pc:sldMk cId="913502661" sldId="287"/>
            <ac:spMk id="8" creationId="{D1173043-F6D0-7047-9004-3C72F99BD792}"/>
          </ac:spMkLst>
        </pc:spChg>
      </pc:sldChg>
      <pc:sldChg chg="addSp delSp modSp">
        <pc:chgData name="Stein S." userId="9aa5226f-2c95-49b9-8f51-57ed42821b00" providerId="ADAL" clId="{255F5B95-4A32-F446-A616-B18AFF195FA4}" dt="2020-01-29T22:29:45.611" v="1911" actId="14100"/>
        <pc:sldMkLst>
          <pc:docMk/>
          <pc:sldMk cId="2806683375" sldId="288"/>
        </pc:sldMkLst>
        <pc:spChg chg="del">
          <ac:chgData name="Stein S." userId="9aa5226f-2c95-49b9-8f51-57ed42821b00" providerId="ADAL" clId="{255F5B95-4A32-F446-A616-B18AFF195FA4}" dt="2020-01-29T22:25:09.464" v="1697" actId="478"/>
          <ac:spMkLst>
            <pc:docMk/>
            <pc:sldMk cId="2806683375" sldId="288"/>
            <ac:spMk id="3" creationId="{E8F54E0E-6986-B94C-870D-E528375069BA}"/>
          </ac:spMkLst>
        </pc:spChg>
        <pc:spChg chg="add del">
          <ac:chgData name="Stein S." userId="9aa5226f-2c95-49b9-8f51-57ed42821b00" providerId="ADAL" clId="{255F5B95-4A32-F446-A616-B18AFF195FA4}" dt="2020-01-29T22:25:15.932" v="1699"/>
          <ac:spMkLst>
            <pc:docMk/>
            <pc:sldMk cId="2806683375" sldId="288"/>
            <ac:spMk id="4" creationId="{688C8777-045B-0045-9812-B80140BF1DEE}"/>
          </ac:spMkLst>
        </pc:spChg>
        <pc:spChg chg="add del">
          <ac:chgData name="Stein S." userId="9aa5226f-2c95-49b9-8f51-57ed42821b00" providerId="ADAL" clId="{255F5B95-4A32-F446-A616-B18AFF195FA4}" dt="2020-01-29T22:25:27.614" v="1701"/>
          <ac:spMkLst>
            <pc:docMk/>
            <pc:sldMk cId="2806683375" sldId="288"/>
            <ac:spMk id="5" creationId="{38C3CF1C-AC26-2343-AFC6-51C99EE0BFE0}"/>
          </ac:spMkLst>
        </pc:spChg>
        <pc:spChg chg="add mod">
          <ac:chgData name="Stein S." userId="9aa5226f-2c95-49b9-8f51-57ed42821b00" providerId="ADAL" clId="{255F5B95-4A32-F446-A616-B18AFF195FA4}" dt="2020-01-29T22:29:45.611" v="1911" actId="14100"/>
          <ac:spMkLst>
            <pc:docMk/>
            <pc:sldMk cId="2806683375" sldId="288"/>
            <ac:spMk id="6" creationId="{89891747-5719-764F-BD62-F19E0067EDD4}"/>
          </ac:spMkLst>
        </pc:spChg>
      </pc:sldChg>
      <pc:sldChg chg="modSp add ord">
        <pc:chgData name="Stein S." userId="9aa5226f-2c95-49b9-8f51-57ed42821b00" providerId="ADAL" clId="{255F5B95-4A32-F446-A616-B18AFF195FA4}" dt="2020-01-29T22:21:19.489" v="1696" actId="20577"/>
        <pc:sldMkLst>
          <pc:docMk/>
          <pc:sldMk cId="3655162319" sldId="289"/>
        </pc:sldMkLst>
        <pc:spChg chg="mod">
          <ac:chgData name="Stein S." userId="9aa5226f-2c95-49b9-8f51-57ed42821b00" providerId="ADAL" clId="{255F5B95-4A32-F446-A616-B18AFF195FA4}" dt="2020-01-29T20:47:38.523" v="18" actId="20577"/>
          <ac:spMkLst>
            <pc:docMk/>
            <pc:sldMk cId="3655162319" sldId="289"/>
            <ac:spMk id="2" creationId="{84D0BEDB-A1D8-E941-8B42-CC25F31B0565}"/>
          </ac:spMkLst>
        </pc:spChg>
        <pc:spChg chg="mod">
          <ac:chgData name="Stein S." userId="9aa5226f-2c95-49b9-8f51-57ed42821b00" providerId="ADAL" clId="{255F5B95-4A32-F446-A616-B18AFF195FA4}" dt="2020-01-29T22:21:19.489" v="1696" actId="20577"/>
          <ac:spMkLst>
            <pc:docMk/>
            <pc:sldMk cId="3655162319" sldId="289"/>
            <ac:spMk id="3" creationId="{F78D32BF-A488-6941-8A28-2B5C64D39CD4}"/>
          </ac:spMkLst>
        </pc:spChg>
      </pc:sldChg>
      <pc:sldChg chg="modSp add ord">
        <pc:chgData name="Stein S." userId="9aa5226f-2c95-49b9-8f51-57ed42821b00" providerId="ADAL" clId="{255F5B95-4A32-F446-A616-B18AFF195FA4}" dt="2020-01-29T22:21:12.495" v="1673"/>
        <pc:sldMkLst>
          <pc:docMk/>
          <pc:sldMk cId="1961488125" sldId="290"/>
        </pc:sldMkLst>
        <pc:spChg chg="mod">
          <ac:chgData name="Stein S." userId="9aa5226f-2c95-49b9-8f51-57ed42821b00" providerId="ADAL" clId="{255F5B95-4A32-F446-A616-B18AFF195FA4}" dt="2020-01-29T22:19:39.368" v="1672" actId="20577"/>
          <ac:spMkLst>
            <pc:docMk/>
            <pc:sldMk cId="1961488125" sldId="290"/>
            <ac:spMk id="3" creationId="{F78D32BF-A488-6941-8A28-2B5C64D39CD4}"/>
          </ac:spMkLst>
        </pc:spChg>
      </pc:sldChg>
      <pc:sldChg chg="addSp modSp add">
        <pc:chgData name="Stein S." userId="9aa5226f-2c95-49b9-8f51-57ed42821b00" providerId="ADAL" clId="{255F5B95-4A32-F446-A616-B18AFF195FA4}" dt="2020-01-30T07:16:20.079" v="2664" actId="20577"/>
        <pc:sldMkLst>
          <pc:docMk/>
          <pc:sldMk cId="3887350382" sldId="291"/>
        </pc:sldMkLst>
        <pc:spChg chg="mod">
          <ac:chgData name="Stein S." userId="9aa5226f-2c95-49b9-8f51-57ed42821b00" providerId="ADAL" clId="{255F5B95-4A32-F446-A616-B18AFF195FA4}" dt="2020-01-30T07:10:28.915" v="2588" actId="20577"/>
          <ac:spMkLst>
            <pc:docMk/>
            <pc:sldMk cId="3887350382" sldId="291"/>
            <ac:spMk id="2" creationId="{076A9080-C1A8-2D4C-A7AD-EB1F5CEC29CE}"/>
          </ac:spMkLst>
        </pc:spChg>
        <pc:spChg chg="mod">
          <ac:chgData name="Stein S." userId="9aa5226f-2c95-49b9-8f51-57ed42821b00" providerId="ADAL" clId="{255F5B95-4A32-F446-A616-B18AFF195FA4}" dt="2020-01-30T07:10:48.466" v="2639" actId="20577"/>
          <ac:spMkLst>
            <pc:docMk/>
            <pc:sldMk cId="3887350382" sldId="291"/>
            <ac:spMk id="3" creationId="{84CA093B-C39E-9A48-BE49-2A4DBFB2ABB3}"/>
          </ac:spMkLst>
        </pc:spChg>
        <pc:spChg chg="add mod">
          <ac:chgData name="Stein S." userId="9aa5226f-2c95-49b9-8f51-57ed42821b00" providerId="ADAL" clId="{255F5B95-4A32-F446-A616-B18AFF195FA4}" dt="2020-01-30T07:10:17.832" v="2574" actId="1076"/>
          <ac:spMkLst>
            <pc:docMk/>
            <pc:sldMk cId="3887350382" sldId="291"/>
            <ac:spMk id="4" creationId="{BA29BC6C-6906-0747-BEF2-B179B45D8E59}"/>
          </ac:spMkLst>
        </pc:spChg>
        <pc:spChg chg="add mod">
          <ac:chgData name="Stein S." userId="9aa5226f-2c95-49b9-8f51-57ed42821b00" providerId="ADAL" clId="{255F5B95-4A32-F446-A616-B18AFF195FA4}" dt="2020-01-30T07:16:20.079" v="2664" actId="20577"/>
          <ac:spMkLst>
            <pc:docMk/>
            <pc:sldMk cId="3887350382" sldId="291"/>
            <ac:spMk id="5" creationId="{C67452BD-AF67-A94F-983A-B62FDA0F2A1F}"/>
          </ac:spMkLst>
        </pc:spChg>
      </pc:sldChg>
      <pc:sldChg chg="modSp add">
        <pc:chgData name="Stein S." userId="9aa5226f-2c95-49b9-8f51-57ed42821b00" providerId="ADAL" clId="{255F5B95-4A32-F446-A616-B18AFF195FA4}" dt="2020-01-30T20:18:18.261" v="2781" actId="20577"/>
        <pc:sldMkLst>
          <pc:docMk/>
          <pc:sldMk cId="2174709537" sldId="292"/>
        </pc:sldMkLst>
        <pc:spChg chg="mod">
          <ac:chgData name="Stein S." userId="9aa5226f-2c95-49b9-8f51-57ed42821b00" providerId="ADAL" clId="{255F5B95-4A32-F446-A616-B18AFF195FA4}" dt="2020-01-30T20:18:04.840" v="2750" actId="20577"/>
          <ac:spMkLst>
            <pc:docMk/>
            <pc:sldMk cId="2174709537" sldId="292"/>
            <ac:spMk id="2" creationId="{5DC458EF-4F93-EE45-84DC-B4231B01A6A6}"/>
          </ac:spMkLst>
        </pc:spChg>
        <pc:spChg chg="mod">
          <ac:chgData name="Stein S." userId="9aa5226f-2c95-49b9-8f51-57ed42821b00" providerId="ADAL" clId="{255F5B95-4A32-F446-A616-B18AFF195FA4}" dt="2020-01-30T20:18:18.261" v="2781" actId="20577"/>
          <ac:spMkLst>
            <pc:docMk/>
            <pc:sldMk cId="2174709537" sldId="292"/>
            <ac:spMk id="3" creationId="{5C066F25-A1AB-3348-8C89-EC6616212518}"/>
          </ac:spMkLst>
        </pc:spChg>
      </pc:sldChg>
      <pc:sldChg chg="modSp add">
        <pc:chgData name="Stein S." userId="9aa5226f-2c95-49b9-8f51-57ed42821b00" providerId="ADAL" clId="{255F5B95-4A32-F446-A616-B18AFF195FA4}" dt="2020-01-30T20:21:54.193" v="2793" actId="20577"/>
        <pc:sldMkLst>
          <pc:docMk/>
          <pc:sldMk cId="1736826825" sldId="293"/>
        </pc:sldMkLst>
        <pc:spChg chg="mod">
          <ac:chgData name="Stein S." userId="9aa5226f-2c95-49b9-8f51-57ed42821b00" providerId="ADAL" clId="{255F5B95-4A32-F446-A616-B18AFF195FA4}" dt="2020-01-30T20:21:54.193" v="2793" actId="20577"/>
          <ac:spMkLst>
            <pc:docMk/>
            <pc:sldMk cId="1736826825" sldId="293"/>
            <ac:spMk id="2" creationId="{19EA5909-B831-874C-8816-CFEFA881D19F}"/>
          </ac:spMkLst>
        </pc:spChg>
      </pc:sldChg>
      <pc:sldChg chg="modSp add">
        <pc:chgData name="Stein S." userId="9aa5226f-2c95-49b9-8f51-57ed42821b00" providerId="ADAL" clId="{255F5B95-4A32-F446-A616-B18AFF195FA4}" dt="2020-01-30T20:22:11.866" v="2819" actId="20577"/>
        <pc:sldMkLst>
          <pc:docMk/>
          <pc:sldMk cId="1466052965" sldId="294"/>
        </pc:sldMkLst>
        <pc:spChg chg="mod">
          <ac:chgData name="Stein S." userId="9aa5226f-2c95-49b9-8f51-57ed42821b00" providerId="ADAL" clId="{255F5B95-4A32-F446-A616-B18AFF195FA4}" dt="2020-01-30T20:22:11.866" v="2819" actId="20577"/>
          <ac:spMkLst>
            <pc:docMk/>
            <pc:sldMk cId="1466052965" sldId="294"/>
            <ac:spMk id="2" creationId="{F7A29CF1-C168-0B49-917A-1ABC3FA0C496}"/>
          </ac:spMkLst>
        </pc:spChg>
      </pc:sldChg>
      <pc:sldChg chg="modSp add">
        <pc:chgData name="Stein S." userId="9aa5226f-2c95-49b9-8f51-57ed42821b00" providerId="ADAL" clId="{255F5B95-4A32-F446-A616-B18AFF195FA4}" dt="2020-01-30T20:22:43.875" v="2827" actId="20577"/>
        <pc:sldMkLst>
          <pc:docMk/>
          <pc:sldMk cId="4211686255" sldId="295"/>
        </pc:sldMkLst>
        <pc:spChg chg="mod">
          <ac:chgData name="Stein S." userId="9aa5226f-2c95-49b9-8f51-57ed42821b00" providerId="ADAL" clId="{255F5B95-4A32-F446-A616-B18AFF195FA4}" dt="2020-01-30T20:22:43.875" v="2827" actId="20577"/>
          <ac:spMkLst>
            <pc:docMk/>
            <pc:sldMk cId="4211686255" sldId="295"/>
            <ac:spMk id="2" creationId="{F7A29CF1-C168-0B49-917A-1ABC3FA0C496}"/>
          </ac:spMkLst>
        </pc:spChg>
      </pc:sldChg>
      <pc:sldChg chg="modSp add">
        <pc:chgData name="Stein S." userId="9aa5226f-2c95-49b9-8f51-57ed42821b00" providerId="ADAL" clId="{255F5B95-4A32-F446-A616-B18AFF195FA4}" dt="2020-01-30T20:23:09.399" v="2838" actId="20577"/>
        <pc:sldMkLst>
          <pc:docMk/>
          <pc:sldMk cId="1817306295" sldId="296"/>
        </pc:sldMkLst>
        <pc:spChg chg="mod">
          <ac:chgData name="Stein S." userId="9aa5226f-2c95-49b9-8f51-57ed42821b00" providerId="ADAL" clId="{255F5B95-4A32-F446-A616-B18AFF195FA4}" dt="2020-01-30T20:23:09.399" v="2838" actId="20577"/>
          <ac:spMkLst>
            <pc:docMk/>
            <pc:sldMk cId="1817306295" sldId="296"/>
            <ac:spMk id="2" creationId="{2329E688-6A1E-D14B-951C-32B88BEDA7C6}"/>
          </ac:spMkLst>
        </pc:spChg>
      </pc:sldChg>
      <pc:sldChg chg="modSp add">
        <pc:chgData name="Stein S." userId="9aa5226f-2c95-49b9-8f51-57ed42821b00" providerId="ADAL" clId="{255F5B95-4A32-F446-A616-B18AFF195FA4}" dt="2020-01-30T20:23:18.732" v="2850" actId="20577"/>
        <pc:sldMkLst>
          <pc:docMk/>
          <pc:sldMk cId="3186730806" sldId="297"/>
        </pc:sldMkLst>
        <pc:spChg chg="mod">
          <ac:chgData name="Stein S." userId="9aa5226f-2c95-49b9-8f51-57ed42821b00" providerId="ADAL" clId="{255F5B95-4A32-F446-A616-B18AFF195FA4}" dt="2020-01-30T20:23:18.732" v="2850" actId="20577"/>
          <ac:spMkLst>
            <pc:docMk/>
            <pc:sldMk cId="3186730806" sldId="297"/>
            <ac:spMk id="2" creationId="{AFE137E1-3DB3-9E4E-A16D-D1B8D7B8D95E}"/>
          </ac:spMkLst>
        </pc:spChg>
      </pc:sldChg>
      <pc:sldChg chg="modSp add">
        <pc:chgData name="Stein S." userId="9aa5226f-2c95-49b9-8f51-57ed42821b00" providerId="ADAL" clId="{255F5B95-4A32-F446-A616-B18AFF195FA4}" dt="2020-01-30T20:29:07.992" v="2859" actId="20577"/>
        <pc:sldMkLst>
          <pc:docMk/>
          <pc:sldMk cId="3139628320" sldId="298"/>
        </pc:sldMkLst>
        <pc:spChg chg="mod">
          <ac:chgData name="Stein S." userId="9aa5226f-2c95-49b9-8f51-57ed42821b00" providerId="ADAL" clId="{255F5B95-4A32-F446-A616-B18AFF195FA4}" dt="2020-01-30T20:29:07.992" v="2859" actId="20577"/>
          <ac:spMkLst>
            <pc:docMk/>
            <pc:sldMk cId="3139628320" sldId="298"/>
            <ac:spMk id="2" creationId="{22816DA8-49FB-074E-850F-7CAE5830FE1A}"/>
          </ac:spMkLst>
        </pc:spChg>
      </pc:sldChg>
      <pc:sldChg chg="modSp add ord">
        <pc:chgData name="Stein S." userId="9aa5226f-2c95-49b9-8f51-57ed42821b00" providerId="ADAL" clId="{255F5B95-4A32-F446-A616-B18AFF195FA4}" dt="2020-01-30T20:41:14.431" v="2888"/>
        <pc:sldMkLst>
          <pc:docMk/>
          <pc:sldMk cId="2395724427" sldId="299"/>
        </pc:sldMkLst>
        <pc:spChg chg="mod">
          <ac:chgData name="Stein S." userId="9aa5226f-2c95-49b9-8f51-57ed42821b00" providerId="ADAL" clId="{255F5B95-4A32-F446-A616-B18AFF195FA4}" dt="2020-01-30T20:41:04.144" v="2886" actId="20577"/>
          <ac:spMkLst>
            <pc:docMk/>
            <pc:sldMk cId="2395724427" sldId="299"/>
            <ac:spMk id="2" creationId="{93D53E1F-0620-DE4F-B124-49C335B36325}"/>
          </ac:spMkLst>
        </pc:spChg>
      </pc:sldChg>
      <pc:sldChg chg="modSp add">
        <pc:chgData name="Stein S." userId="9aa5226f-2c95-49b9-8f51-57ed42821b00" providerId="ADAL" clId="{255F5B95-4A32-F446-A616-B18AFF195FA4}" dt="2020-01-30T20:41:51.703" v="2913" actId="5793"/>
        <pc:sldMkLst>
          <pc:docMk/>
          <pc:sldMk cId="722450420" sldId="300"/>
        </pc:sldMkLst>
        <pc:spChg chg="mod">
          <ac:chgData name="Stein S." userId="9aa5226f-2c95-49b9-8f51-57ed42821b00" providerId="ADAL" clId="{255F5B95-4A32-F446-A616-B18AFF195FA4}" dt="2020-01-30T20:41:51.703" v="2913" actId="5793"/>
          <ac:spMkLst>
            <pc:docMk/>
            <pc:sldMk cId="722450420" sldId="300"/>
            <ac:spMk id="2" creationId="{50FDFAEE-1DEB-7047-8A9A-B30254503776}"/>
          </ac:spMkLst>
        </pc:spChg>
      </pc:sldChg>
    </pc:docChg>
  </pc:docChgLst>
  <pc:docChgLst>
    <pc:chgData name="Stein S." userId="9aa5226f-2c95-49b9-8f51-57ed42821b00" providerId="ADAL" clId="{6F5B3670-B0B7-1540-8C21-69DB697A932D}"/>
    <pc:docChg chg="custSel addSld modSld">
      <pc:chgData name="Stein S." userId="9aa5226f-2c95-49b9-8f51-57ed42821b00" providerId="ADAL" clId="{6F5B3670-B0B7-1540-8C21-69DB697A932D}" dt="2020-01-29T12:12:28.308" v="907" actId="20577"/>
      <pc:docMkLst>
        <pc:docMk/>
      </pc:docMkLst>
      <pc:sldChg chg="delSp modSp modAnim">
        <pc:chgData name="Stein S." userId="9aa5226f-2c95-49b9-8f51-57ed42821b00" providerId="ADAL" clId="{6F5B3670-B0B7-1540-8C21-69DB697A932D}" dt="2020-01-29T12:05:58.142" v="539"/>
        <pc:sldMkLst>
          <pc:docMk/>
          <pc:sldMk cId="2311048342" sldId="284"/>
        </pc:sldMkLst>
        <pc:spChg chg="mod">
          <ac:chgData name="Stein S." userId="9aa5226f-2c95-49b9-8f51-57ed42821b00" providerId="ADAL" clId="{6F5B3670-B0B7-1540-8C21-69DB697A932D}" dt="2020-01-29T12:05:26.053" v="537" actId="20577"/>
          <ac:spMkLst>
            <pc:docMk/>
            <pc:sldMk cId="2311048342" sldId="284"/>
            <ac:spMk id="3" creationId="{27195B2C-C917-9E44-B6DB-C06F37D0C4B8}"/>
          </ac:spMkLst>
        </pc:spChg>
        <pc:picChg chg="del">
          <ac:chgData name="Stein S." userId="9aa5226f-2c95-49b9-8f51-57ed42821b00" providerId="ADAL" clId="{6F5B3670-B0B7-1540-8C21-69DB697A932D}" dt="2020-01-29T12:05:58.142" v="539"/>
          <ac:picMkLst>
            <pc:docMk/>
            <pc:sldMk cId="2311048342" sldId="284"/>
            <ac:picMk id="4" creationId="{C1A1E6FB-A1C9-2F49-9A1B-E492D362173F}"/>
          </ac:picMkLst>
        </pc:picChg>
      </pc:sldChg>
      <pc:sldChg chg="addSp delSp modSp modAnim">
        <pc:chgData name="Stein S." userId="9aa5226f-2c95-49b9-8f51-57ed42821b00" providerId="ADAL" clId="{6F5B3670-B0B7-1540-8C21-69DB697A932D}" dt="2020-01-29T12:06:06.621" v="543" actId="1076"/>
        <pc:sldMkLst>
          <pc:docMk/>
          <pc:sldMk cId="652389194" sldId="286"/>
        </pc:sldMkLst>
        <pc:spChg chg="mod">
          <ac:chgData name="Stein S." userId="9aa5226f-2c95-49b9-8f51-57ed42821b00" providerId="ADAL" clId="{6F5B3670-B0B7-1540-8C21-69DB697A932D}" dt="2020-01-29T11:49:38.827" v="10" actId="20577"/>
          <ac:spMkLst>
            <pc:docMk/>
            <pc:sldMk cId="652389194" sldId="286"/>
            <ac:spMk id="2" creationId="{AEC794C6-CFC0-5543-9F10-48F008E7F3C2}"/>
          </ac:spMkLst>
        </pc:spChg>
        <pc:spChg chg="mod">
          <ac:chgData name="Stein S." userId="9aa5226f-2c95-49b9-8f51-57ed42821b00" providerId="ADAL" clId="{6F5B3670-B0B7-1540-8C21-69DB697A932D}" dt="2020-01-29T12:04:27.860" v="535" actId="20577"/>
          <ac:spMkLst>
            <pc:docMk/>
            <pc:sldMk cId="652389194" sldId="286"/>
            <ac:spMk id="3" creationId="{02937D2D-7165-5549-963A-9BC02FA8CC3F}"/>
          </ac:spMkLst>
        </pc:spChg>
        <pc:picChg chg="add del mod">
          <ac:chgData name="Stein S." userId="9aa5226f-2c95-49b9-8f51-57ed42821b00" providerId="ADAL" clId="{6F5B3670-B0B7-1540-8C21-69DB697A932D}" dt="2020-01-29T12:06:01.347" v="540" actId="478"/>
          <ac:picMkLst>
            <pc:docMk/>
            <pc:sldMk cId="652389194" sldId="286"/>
            <ac:picMk id="4" creationId="{B05EA302-6B6E-8648-A2C9-C44D208A01C7}"/>
          </ac:picMkLst>
        </pc:picChg>
        <pc:picChg chg="add del mod">
          <ac:chgData name="Stein S." userId="9aa5226f-2c95-49b9-8f51-57ed42821b00" providerId="ADAL" clId="{6F5B3670-B0B7-1540-8C21-69DB697A932D}" dt="2020-01-29T12:06:02.616" v="541" actId="478"/>
          <ac:picMkLst>
            <pc:docMk/>
            <pc:sldMk cId="652389194" sldId="286"/>
            <ac:picMk id="5" creationId="{7B19EBC3-7B2A-AB42-94B7-203A9D1F7CB5}"/>
          </ac:picMkLst>
        </pc:picChg>
        <pc:picChg chg="add mod">
          <ac:chgData name="Stein S." userId="9aa5226f-2c95-49b9-8f51-57ed42821b00" providerId="ADAL" clId="{6F5B3670-B0B7-1540-8C21-69DB697A932D}" dt="2020-01-29T12:06:06.621" v="543" actId="1076"/>
          <ac:picMkLst>
            <pc:docMk/>
            <pc:sldMk cId="652389194" sldId="286"/>
            <ac:picMk id="6" creationId="{28F96D7E-24FD-4045-9E08-5BC1CCDF88C9}"/>
          </ac:picMkLst>
        </pc:picChg>
      </pc:sldChg>
      <pc:sldChg chg="modSp add">
        <pc:chgData name="Stein S." userId="9aa5226f-2c95-49b9-8f51-57ed42821b00" providerId="ADAL" clId="{6F5B3670-B0B7-1540-8C21-69DB697A932D}" dt="2020-01-29T12:09:07.679" v="850" actId="20577"/>
        <pc:sldMkLst>
          <pc:docMk/>
          <pc:sldMk cId="913502661" sldId="287"/>
        </pc:sldMkLst>
        <pc:spChg chg="mod">
          <ac:chgData name="Stein S." userId="9aa5226f-2c95-49b9-8f51-57ed42821b00" providerId="ADAL" clId="{6F5B3670-B0B7-1540-8C21-69DB697A932D}" dt="2020-01-29T12:06:36.743" v="609" actId="20577"/>
          <ac:spMkLst>
            <pc:docMk/>
            <pc:sldMk cId="913502661" sldId="287"/>
            <ac:spMk id="2" creationId="{056A40B6-2921-594D-89BD-0769EDBC9D60}"/>
          </ac:spMkLst>
        </pc:spChg>
        <pc:spChg chg="mod">
          <ac:chgData name="Stein S." userId="9aa5226f-2c95-49b9-8f51-57ed42821b00" providerId="ADAL" clId="{6F5B3670-B0B7-1540-8C21-69DB697A932D}" dt="2020-01-29T12:09:07.679" v="850" actId="20577"/>
          <ac:spMkLst>
            <pc:docMk/>
            <pc:sldMk cId="913502661" sldId="287"/>
            <ac:spMk id="3" creationId="{F0082048-AFAD-364A-BBA8-B5CBB6094CE4}"/>
          </ac:spMkLst>
        </pc:spChg>
      </pc:sldChg>
      <pc:sldChg chg="modSp add">
        <pc:chgData name="Stein S." userId="9aa5226f-2c95-49b9-8f51-57ed42821b00" providerId="ADAL" clId="{6F5B3670-B0B7-1540-8C21-69DB697A932D}" dt="2020-01-29T12:12:28.308" v="907" actId="20577"/>
        <pc:sldMkLst>
          <pc:docMk/>
          <pc:sldMk cId="2806683375" sldId="288"/>
        </pc:sldMkLst>
        <pc:spChg chg="mod">
          <ac:chgData name="Stein S." userId="9aa5226f-2c95-49b9-8f51-57ed42821b00" providerId="ADAL" clId="{6F5B3670-B0B7-1540-8C21-69DB697A932D}" dt="2020-01-29T12:12:28.308" v="907" actId="20577"/>
          <ac:spMkLst>
            <pc:docMk/>
            <pc:sldMk cId="2806683375" sldId="288"/>
            <ac:spMk id="2" creationId="{61D5B512-34DE-8042-8094-9356BF939A35}"/>
          </ac:spMkLst>
        </pc:spChg>
      </pc:sldChg>
    </pc:docChg>
  </pc:docChgLst>
  <pc:docChgLst>
    <pc:chgData name="Stein S." userId="9aa5226f-2c95-49b9-8f51-57ed42821b00" providerId="ADAL" clId="{05599B05-16CF-2249-A115-2D05D52FDC59}"/>
    <pc:docChg chg="custSel addSld delSld modSld">
      <pc:chgData name="Stein S." userId="9aa5226f-2c95-49b9-8f51-57ed42821b00" providerId="ADAL" clId="{05599B05-16CF-2249-A115-2D05D52FDC59}" dt="2020-02-02T17:00:17.953" v="852" actId="20577"/>
      <pc:docMkLst>
        <pc:docMk/>
      </pc:docMkLst>
      <pc:sldChg chg="modSp">
        <pc:chgData name="Stein S." userId="9aa5226f-2c95-49b9-8f51-57ed42821b00" providerId="ADAL" clId="{05599B05-16CF-2249-A115-2D05D52FDC59}" dt="2020-02-02T17:00:17.953" v="852" actId="20577"/>
        <pc:sldMkLst>
          <pc:docMk/>
          <pc:sldMk cId="4109671205" sldId="257"/>
        </pc:sldMkLst>
        <pc:spChg chg="mod">
          <ac:chgData name="Stein S." userId="9aa5226f-2c95-49b9-8f51-57ed42821b00" providerId="ADAL" clId="{05599B05-16CF-2249-A115-2D05D52FDC59}" dt="2020-01-30T20:46:47.857" v="21" actId="20577"/>
          <ac:spMkLst>
            <pc:docMk/>
            <pc:sldMk cId="4109671205" sldId="257"/>
            <ac:spMk id="11" creationId="{00000000-0000-0000-0000-000000000000}"/>
          </ac:spMkLst>
        </pc:spChg>
        <pc:spChg chg="mod">
          <ac:chgData name="Stein S." userId="9aa5226f-2c95-49b9-8f51-57ed42821b00" providerId="ADAL" clId="{05599B05-16CF-2249-A115-2D05D52FDC59}" dt="2020-02-02T17:00:17.953" v="852" actId="20577"/>
          <ac:spMkLst>
            <pc:docMk/>
            <pc:sldMk cId="4109671205" sldId="257"/>
            <ac:spMk id="12" creationId="{00000000-0000-0000-0000-000000000000}"/>
          </ac:spMkLst>
        </pc:spChg>
      </pc:sldChg>
      <pc:sldChg chg="addSp delSp modSp delAnim">
        <pc:chgData name="Stein S." userId="9aa5226f-2c95-49b9-8f51-57ed42821b00" providerId="ADAL" clId="{05599B05-16CF-2249-A115-2D05D52FDC59}" dt="2020-01-30T20:48:47.524" v="27" actId="478"/>
        <pc:sldMkLst>
          <pc:docMk/>
          <pc:sldMk cId="3168268500" sldId="266"/>
        </pc:sldMkLst>
        <pc:spChg chg="add del mod">
          <ac:chgData name="Stein S." userId="9aa5226f-2c95-49b9-8f51-57ed42821b00" providerId="ADAL" clId="{05599B05-16CF-2249-A115-2D05D52FDC59}" dt="2020-01-30T20:48:47.524" v="27" actId="478"/>
          <ac:spMkLst>
            <pc:docMk/>
            <pc:sldMk cId="3168268500" sldId="266"/>
            <ac:spMk id="3" creationId="{9B23218C-B3D1-D742-A60B-11971B962617}"/>
          </ac:spMkLst>
        </pc:spChg>
        <pc:spChg chg="del">
          <ac:chgData name="Stein S." userId="9aa5226f-2c95-49b9-8f51-57ed42821b00" providerId="ADAL" clId="{05599B05-16CF-2249-A115-2D05D52FDC59}" dt="2020-01-30T20:48:46.090" v="26" actId="478"/>
          <ac:spMkLst>
            <pc:docMk/>
            <pc:sldMk cId="3168268500" sldId="266"/>
            <ac:spMk id="8" creationId="{00000000-0000-0000-0000-000000000000}"/>
          </ac:spMkLst>
        </pc:spChg>
      </pc:sldChg>
      <pc:sldChg chg="del">
        <pc:chgData name="Stein S." userId="9aa5226f-2c95-49b9-8f51-57ed42821b00" providerId="ADAL" clId="{05599B05-16CF-2249-A115-2D05D52FDC59}" dt="2020-01-30T20:49:04.971" v="58" actId="2696"/>
        <pc:sldMkLst>
          <pc:docMk/>
          <pc:sldMk cId="2605637889" sldId="281"/>
        </pc:sldMkLst>
      </pc:sldChg>
      <pc:sldChg chg="addSp modSp modAnim">
        <pc:chgData name="Stein S." userId="9aa5226f-2c95-49b9-8f51-57ed42821b00" providerId="ADAL" clId="{05599B05-16CF-2249-A115-2D05D52FDC59}" dt="2020-02-02T16:54:36.813" v="648" actId="2711"/>
        <pc:sldMkLst>
          <pc:docMk/>
          <pc:sldMk cId="569011159" sldId="282"/>
        </pc:sldMkLst>
        <pc:spChg chg="mod">
          <ac:chgData name="Stein S." userId="9aa5226f-2c95-49b9-8f51-57ed42821b00" providerId="ADAL" clId="{05599B05-16CF-2249-A115-2D05D52FDC59}" dt="2020-01-30T20:48:52.409" v="39" actId="20577"/>
          <ac:spMkLst>
            <pc:docMk/>
            <pc:sldMk cId="569011159" sldId="282"/>
            <ac:spMk id="2" creationId="{56BAB9FD-00D0-884D-A1DE-56DFC9F1541B}"/>
          </ac:spMkLst>
        </pc:spChg>
        <pc:spChg chg="mod">
          <ac:chgData name="Stein S." userId="9aa5226f-2c95-49b9-8f51-57ed42821b00" providerId="ADAL" clId="{05599B05-16CF-2249-A115-2D05D52FDC59}" dt="2020-01-30T20:49:23.762" v="104" actId="20577"/>
          <ac:spMkLst>
            <pc:docMk/>
            <pc:sldMk cId="569011159" sldId="282"/>
            <ac:spMk id="3" creationId="{A7811F47-E632-4148-929A-FE5C2F313FCF}"/>
          </ac:spMkLst>
        </pc:spChg>
        <pc:spChg chg="add mod">
          <ac:chgData name="Stein S." userId="9aa5226f-2c95-49b9-8f51-57ed42821b00" providerId="ADAL" clId="{05599B05-16CF-2249-A115-2D05D52FDC59}" dt="2020-02-02T16:54:36.813" v="648" actId="2711"/>
          <ac:spMkLst>
            <pc:docMk/>
            <pc:sldMk cId="569011159" sldId="282"/>
            <ac:spMk id="5" creationId="{0CD297A5-EB81-E84A-885F-91C4D91D6CF5}"/>
          </ac:spMkLst>
        </pc:spChg>
        <pc:spChg chg="mod">
          <ac:chgData name="Stein S." userId="9aa5226f-2c95-49b9-8f51-57ed42821b00" providerId="ADAL" clId="{05599B05-16CF-2249-A115-2D05D52FDC59}" dt="2020-02-02T16:47:18.901" v="290" actId="20577"/>
          <ac:spMkLst>
            <pc:docMk/>
            <pc:sldMk cId="569011159" sldId="282"/>
            <ac:spMk id="8" creationId="{231936AA-B733-DD41-B1D8-561250818C4C}"/>
          </ac:spMkLst>
        </pc:spChg>
      </pc:sldChg>
      <pc:sldChg chg="del">
        <pc:chgData name="Stein S." userId="9aa5226f-2c95-49b9-8f51-57ed42821b00" providerId="ADAL" clId="{05599B05-16CF-2249-A115-2D05D52FDC59}" dt="2020-01-30T20:49:04.846" v="42" actId="2696"/>
        <pc:sldMkLst>
          <pc:docMk/>
          <pc:sldMk cId="2311048342" sldId="284"/>
        </pc:sldMkLst>
      </pc:sldChg>
      <pc:sldChg chg="modSp add">
        <pc:chgData name="Stein S." userId="9aa5226f-2c95-49b9-8f51-57ed42821b00" providerId="ADAL" clId="{05599B05-16CF-2249-A115-2D05D52FDC59}" dt="2020-01-30T20:50:33.367" v="114" actId="20577"/>
        <pc:sldMkLst>
          <pc:docMk/>
          <pc:sldMk cId="2740660247" sldId="284"/>
        </pc:sldMkLst>
        <pc:spChg chg="mod">
          <ac:chgData name="Stein S." userId="9aa5226f-2c95-49b9-8f51-57ed42821b00" providerId="ADAL" clId="{05599B05-16CF-2249-A115-2D05D52FDC59}" dt="2020-01-30T20:49:54.888" v="113" actId="20577"/>
          <ac:spMkLst>
            <pc:docMk/>
            <pc:sldMk cId="2740660247" sldId="284"/>
            <ac:spMk id="2" creationId="{56BAB9FD-00D0-884D-A1DE-56DFC9F1541B}"/>
          </ac:spMkLst>
        </pc:spChg>
        <pc:spChg chg="mod">
          <ac:chgData name="Stein S." userId="9aa5226f-2c95-49b9-8f51-57ed42821b00" providerId="ADAL" clId="{05599B05-16CF-2249-A115-2D05D52FDC59}" dt="2020-01-30T20:50:33.367" v="114" actId="20577"/>
          <ac:spMkLst>
            <pc:docMk/>
            <pc:sldMk cId="2740660247" sldId="284"/>
            <ac:spMk id="3" creationId="{A7811F47-E632-4148-929A-FE5C2F313FCF}"/>
          </ac:spMkLst>
        </pc:spChg>
      </pc:sldChg>
      <pc:sldChg chg="del">
        <pc:chgData name="Stein S." userId="9aa5226f-2c95-49b9-8f51-57ed42821b00" providerId="ADAL" clId="{05599B05-16CF-2249-A115-2D05D52FDC59}" dt="2020-01-30T20:49:04.828" v="41" actId="2696"/>
        <pc:sldMkLst>
          <pc:docMk/>
          <pc:sldMk cId="3180736615" sldId="285"/>
        </pc:sldMkLst>
      </pc:sldChg>
      <pc:sldChg chg="modSp add">
        <pc:chgData name="Stein S." userId="9aa5226f-2c95-49b9-8f51-57ed42821b00" providerId="ADAL" clId="{05599B05-16CF-2249-A115-2D05D52FDC59}" dt="2020-01-30T20:51:05.543" v="136" actId="20577"/>
        <pc:sldMkLst>
          <pc:docMk/>
          <pc:sldMk cId="3628984291" sldId="285"/>
        </pc:sldMkLst>
        <pc:spChg chg="mod">
          <ac:chgData name="Stein S." userId="9aa5226f-2c95-49b9-8f51-57ed42821b00" providerId="ADAL" clId="{05599B05-16CF-2249-A115-2D05D52FDC59}" dt="2020-01-30T20:51:05.543" v="136" actId="20577"/>
          <ac:spMkLst>
            <pc:docMk/>
            <pc:sldMk cId="3628984291" sldId="285"/>
            <ac:spMk id="2" creationId="{56BAB9FD-00D0-884D-A1DE-56DFC9F1541B}"/>
          </ac:spMkLst>
        </pc:spChg>
      </pc:sldChg>
      <pc:sldChg chg="del">
        <pc:chgData name="Stein S." userId="9aa5226f-2c95-49b9-8f51-57ed42821b00" providerId="ADAL" clId="{05599B05-16CF-2249-A115-2D05D52FDC59}" dt="2020-01-30T20:49:04.881" v="44" actId="2696"/>
        <pc:sldMkLst>
          <pc:docMk/>
          <pc:sldMk cId="652389194" sldId="286"/>
        </pc:sldMkLst>
      </pc:sldChg>
      <pc:sldChg chg="modSp add">
        <pc:chgData name="Stein S." userId="9aa5226f-2c95-49b9-8f51-57ed42821b00" providerId="ADAL" clId="{05599B05-16CF-2249-A115-2D05D52FDC59}" dt="2020-01-30T20:51:11.969" v="154" actId="20577"/>
        <pc:sldMkLst>
          <pc:docMk/>
          <pc:sldMk cId="1578316373" sldId="286"/>
        </pc:sldMkLst>
        <pc:spChg chg="mod">
          <ac:chgData name="Stein S." userId="9aa5226f-2c95-49b9-8f51-57ed42821b00" providerId="ADAL" clId="{05599B05-16CF-2249-A115-2D05D52FDC59}" dt="2020-01-30T20:51:11.969" v="154" actId="20577"/>
          <ac:spMkLst>
            <pc:docMk/>
            <pc:sldMk cId="1578316373" sldId="286"/>
            <ac:spMk id="2" creationId="{56BAB9FD-00D0-884D-A1DE-56DFC9F1541B}"/>
          </ac:spMkLst>
        </pc:spChg>
      </pc:sldChg>
      <pc:sldChg chg="del">
        <pc:chgData name="Stein S." userId="9aa5226f-2c95-49b9-8f51-57ed42821b00" providerId="ADAL" clId="{05599B05-16CF-2249-A115-2D05D52FDC59}" dt="2020-01-30T20:49:04.860" v="43" actId="2696"/>
        <pc:sldMkLst>
          <pc:docMk/>
          <pc:sldMk cId="913502661" sldId="287"/>
        </pc:sldMkLst>
      </pc:sldChg>
      <pc:sldChg chg="modSp add">
        <pc:chgData name="Stein S." userId="9aa5226f-2c95-49b9-8f51-57ed42821b00" providerId="ADAL" clId="{05599B05-16CF-2249-A115-2D05D52FDC59}" dt="2020-01-30T20:51:37.434" v="177" actId="20577"/>
        <pc:sldMkLst>
          <pc:docMk/>
          <pc:sldMk cId="1006913794" sldId="287"/>
        </pc:sldMkLst>
        <pc:spChg chg="mod">
          <ac:chgData name="Stein S." userId="9aa5226f-2c95-49b9-8f51-57ed42821b00" providerId="ADAL" clId="{05599B05-16CF-2249-A115-2D05D52FDC59}" dt="2020-01-30T20:51:37.434" v="177" actId="20577"/>
          <ac:spMkLst>
            <pc:docMk/>
            <pc:sldMk cId="1006913794" sldId="287"/>
            <ac:spMk id="2" creationId="{56BAB9FD-00D0-884D-A1DE-56DFC9F1541B}"/>
          </ac:spMkLst>
        </pc:spChg>
      </pc:sldChg>
      <pc:sldChg chg="modSp add">
        <pc:chgData name="Stein S." userId="9aa5226f-2c95-49b9-8f51-57ed42821b00" providerId="ADAL" clId="{05599B05-16CF-2249-A115-2D05D52FDC59}" dt="2020-01-30T20:51:48.479" v="191" actId="20577"/>
        <pc:sldMkLst>
          <pc:docMk/>
          <pc:sldMk cId="1246893901" sldId="288"/>
        </pc:sldMkLst>
        <pc:spChg chg="mod">
          <ac:chgData name="Stein S." userId="9aa5226f-2c95-49b9-8f51-57ed42821b00" providerId="ADAL" clId="{05599B05-16CF-2249-A115-2D05D52FDC59}" dt="2020-01-30T20:51:48.479" v="191" actId="20577"/>
          <ac:spMkLst>
            <pc:docMk/>
            <pc:sldMk cId="1246893901" sldId="288"/>
            <ac:spMk id="2" creationId="{56BAB9FD-00D0-884D-A1DE-56DFC9F1541B}"/>
          </ac:spMkLst>
        </pc:spChg>
      </pc:sldChg>
      <pc:sldChg chg="del">
        <pc:chgData name="Stein S." userId="9aa5226f-2c95-49b9-8f51-57ed42821b00" providerId="ADAL" clId="{05599B05-16CF-2249-A115-2D05D52FDC59}" dt="2020-01-30T20:49:04.895" v="45" actId="2696"/>
        <pc:sldMkLst>
          <pc:docMk/>
          <pc:sldMk cId="2806683375" sldId="288"/>
        </pc:sldMkLst>
      </pc:sldChg>
      <pc:sldChg chg="del">
        <pc:chgData name="Stein S." userId="9aa5226f-2c95-49b9-8f51-57ed42821b00" providerId="ADAL" clId="{05599B05-16CF-2249-A115-2D05D52FDC59}" dt="2020-01-30T20:49:04.962" v="56" actId="2696"/>
        <pc:sldMkLst>
          <pc:docMk/>
          <pc:sldMk cId="3655162319" sldId="289"/>
        </pc:sldMkLst>
      </pc:sldChg>
      <pc:sldChg chg="modSp add">
        <pc:chgData name="Stein S." userId="9aa5226f-2c95-49b9-8f51-57ed42821b00" providerId="ADAL" clId="{05599B05-16CF-2249-A115-2D05D52FDC59}" dt="2020-01-30T20:51:54.743" v="201" actId="20577"/>
        <pc:sldMkLst>
          <pc:docMk/>
          <pc:sldMk cId="4248774020" sldId="289"/>
        </pc:sldMkLst>
        <pc:spChg chg="mod">
          <ac:chgData name="Stein S." userId="9aa5226f-2c95-49b9-8f51-57ed42821b00" providerId="ADAL" clId="{05599B05-16CF-2249-A115-2D05D52FDC59}" dt="2020-01-30T20:51:54.743" v="201" actId="20577"/>
          <ac:spMkLst>
            <pc:docMk/>
            <pc:sldMk cId="4248774020" sldId="289"/>
            <ac:spMk id="2" creationId="{56BAB9FD-00D0-884D-A1DE-56DFC9F1541B}"/>
          </ac:spMkLst>
        </pc:spChg>
      </pc:sldChg>
      <pc:sldChg chg="modSp add">
        <pc:chgData name="Stein S." userId="9aa5226f-2c95-49b9-8f51-57ed42821b00" providerId="ADAL" clId="{05599B05-16CF-2249-A115-2D05D52FDC59}" dt="2020-01-30T20:52:06.524" v="211" actId="20577"/>
        <pc:sldMkLst>
          <pc:docMk/>
          <pc:sldMk cId="1293738774" sldId="290"/>
        </pc:sldMkLst>
        <pc:spChg chg="mod">
          <ac:chgData name="Stein S." userId="9aa5226f-2c95-49b9-8f51-57ed42821b00" providerId="ADAL" clId="{05599B05-16CF-2249-A115-2D05D52FDC59}" dt="2020-01-30T20:52:06.524" v="211" actId="20577"/>
          <ac:spMkLst>
            <pc:docMk/>
            <pc:sldMk cId="1293738774" sldId="290"/>
            <ac:spMk id="2" creationId="{56BAB9FD-00D0-884D-A1DE-56DFC9F1541B}"/>
          </ac:spMkLst>
        </pc:spChg>
      </pc:sldChg>
      <pc:sldChg chg="del">
        <pc:chgData name="Stein S." userId="9aa5226f-2c95-49b9-8f51-57ed42821b00" providerId="ADAL" clId="{05599B05-16CF-2249-A115-2D05D52FDC59}" dt="2020-01-30T20:49:04.967" v="57" actId="2696"/>
        <pc:sldMkLst>
          <pc:docMk/>
          <pc:sldMk cId="1961488125" sldId="290"/>
        </pc:sldMkLst>
      </pc:sldChg>
      <pc:sldChg chg="del">
        <pc:chgData name="Stein S." userId="9aa5226f-2c95-49b9-8f51-57ed42821b00" providerId="ADAL" clId="{05599B05-16CF-2249-A115-2D05D52FDC59}" dt="2020-01-30T20:49:04.902" v="46" actId="2696"/>
        <pc:sldMkLst>
          <pc:docMk/>
          <pc:sldMk cId="3887350382" sldId="291"/>
        </pc:sldMkLst>
      </pc:sldChg>
      <pc:sldChg chg="modSp add">
        <pc:chgData name="Stein S." userId="9aa5226f-2c95-49b9-8f51-57ed42821b00" providerId="ADAL" clId="{05599B05-16CF-2249-A115-2D05D52FDC59}" dt="2020-01-30T20:52:28.327" v="220" actId="20577"/>
        <pc:sldMkLst>
          <pc:docMk/>
          <pc:sldMk cId="4031721250" sldId="291"/>
        </pc:sldMkLst>
        <pc:spChg chg="mod">
          <ac:chgData name="Stein S." userId="9aa5226f-2c95-49b9-8f51-57ed42821b00" providerId="ADAL" clId="{05599B05-16CF-2249-A115-2D05D52FDC59}" dt="2020-01-30T20:52:28.327" v="220" actId="20577"/>
          <ac:spMkLst>
            <pc:docMk/>
            <pc:sldMk cId="4031721250" sldId="291"/>
            <ac:spMk id="2" creationId="{56BAB9FD-00D0-884D-A1DE-56DFC9F1541B}"/>
          </ac:spMkLst>
        </pc:spChg>
      </pc:sldChg>
      <pc:sldChg chg="del">
        <pc:chgData name="Stein S." userId="9aa5226f-2c95-49b9-8f51-57ed42821b00" providerId="ADAL" clId="{05599B05-16CF-2249-A115-2D05D52FDC59}" dt="2020-01-30T20:49:04.907" v="47" actId="2696"/>
        <pc:sldMkLst>
          <pc:docMk/>
          <pc:sldMk cId="2174709537" sldId="292"/>
        </pc:sldMkLst>
      </pc:sldChg>
      <pc:sldChg chg="modSp add">
        <pc:chgData name="Stein S." userId="9aa5226f-2c95-49b9-8f51-57ed42821b00" providerId="ADAL" clId="{05599B05-16CF-2249-A115-2D05D52FDC59}" dt="2020-01-30T20:56:08.727" v="251" actId="20577"/>
        <pc:sldMkLst>
          <pc:docMk/>
          <pc:sldMk cId="2242403691" sldId="292"/>
        </pc:sldMkLst>
        <pc:spChg chg="mod">
          <ac:chgData name="Stein S." userId="9aa5226f-2c95-49b9-8f51-57ed42821b00" providerId="ADAL" clId="{05599B05-16CF-2249-A115-2D05D52FDC59}" dt="2020-01-30T20:56:08.727" v="251" actId="20577"/>
          <ac:spMkLst>
            <pc:docMk/>
            <pc:sldMk cId="2242403691" sldId="292"/>
            <ac:spMk id="2" creationId="{56BAB9FD-00D0-884D-A1DE-56DFC9F1541B}"/>
          </ac:spMkLst>
        </pc:spChg>
      </pc:sldChg>
      <pc:sldChg chg="del">
        <pc:chgData name="Stein S." userId="9aa5226f-2c95-49b9-8f51-57ed42821b00" providerId="ADAL" clId="{05599B05-16CF-2249-A115-2D05D52FDC59}" dt="2020-01-30T20:49:04.912" v="48" actId="2696"/>
        <pc:sldMkLst>
          <pc:docMk/>
          <pc:sldMk cId="1736826825" sldId="293"/>
        </pc:sldMkLst>
      </pc:sldChg>
      <pc:sldChg chg="modSp add">
        <pc:chgData name="Stein S." userId="9aa5226f-2c95-49b9-8f51-57ed42821b00" providerId="ADAL" clId="{05599B05-16CF-2249-A115-2D05D52FDC59}" dt="2020-01-30T20:56:30.713" v="273" actId="20577"/>
        <pc:sldMkLst>
          <pc:docMk/>
          <pc:sldMk cId="3650143589" sldId="293"/>
        </pc:sldMkLst>
        <pc:spChg chg="mod">
          <ac:chgData name="Stein S." userId="9aa5226f-2c95-49b9-8f51-57ed42821b00" providerId="ADAL" clId="{05599B05-16CF-2249-A115-2D05D52FDC59}" dt="2020-01-30T20:56:30.713" v="273" actId="20577"/>
          <ac:spMkLst>
            <pc:docMk/>
            <pc:sldMk cId="3650143589" sldId="293"/>
            <ac:spMk id="2" creationId="{56BAB9FD-00D0-884D-A1DE-56DFC9F1541B}"/>
          </ac:spMkLst>
        </pc:spChg>
      </pc:sldChg>
      <pc:sldChg chg="del">
        <pc:chgData name="Stein S." userId="9aa5226f-2c95-49b9-8f51-57ed42821b00" providerId="ADAL" clId="{05599B05-16CF-2249-A115-2D05D52FDC59}" dt="2020-01-30T20:49:04.917" v="49" actId="2696"/>
        <pc:sldMkLst>
          <pc:docMk/>
          <pc:sldMk cId="1466052965" sldId="294"/>
        </pc:sldMkLst>
      </pc:sldChg>
      <pc:sldChg chg="addSp modSp">
        <pc:chgData name="Stein S." userId="9aa5226f-2c95-49b9-8f51-57ed42821b00" providerId="ADAL" clId="{05599B05-16CF-2249-A115-2D05D52FDC59}" dt="2020-02-02T16:56:14.651" v="843" actId="2711"/>
        <pc:sldMkLst>
          <pc:docMk/>
          <pc:sldMk cId="1690437821" sldId="294"/>
        </pc:sldMkLst>
        <pc:spChg chg="add mod">
          <ac:chgData name="Stein S." userId="9aa5226f-2c95-49b9-8f51-57ed42821b00" providerId="ADAL" clId="{05599B05-16CF-2249-A115-2D05D52FDC59}" dt="2020-02-02T16:56:14.651" v="843" actId="2711"/>
          <ac:spMkLst>
            <pc:docMk/>
            <pc:sldMk cId="1690437821" sldId="294"/>
            <ac:spMk id="5" creationId="{0E20143C-D483-E647-8520-ADF72ECB1DA5}"/>
          </ac:spMkLst>
        </pc:spChg>
      </pc:sldChg>
      <pc:sldChg chg="del">
        <pc:chgData name="Stein S." userId="9aa5226f-2c95-49b9-8f51-57ed42821b00" providerId="ADAL" clId="{05599B05-16CF-2249-A115-2D05D52FDC59}" dt="2020-01-30T20:49:04.923" v="50" actId="2696"/>
        <pc:sldMkLst>
          <pc:docMk/>
          <pc:sldMk cId="4211686255" sldId="295"/>
        </pc:sldMkLst>
      </pc:sldChg>
      <pc:sldChg chg="del">
        <pc:chgData name="Stein S." userId="9aa5226f-2c95-49b9-8f51-57ed42821b00" providerId="ADAL" clId="{05599B05-16CF-2249-A115-2D05D52FDC59}" dt="2020-01-30T20:49:04.928" v="51" actId="2696"/>
        <pc:sldMkLst>
          <pc:docMk/>
          <pc:sldMk cId="1817306295" sldId="296"/>
        </pc:sldMkLst>
      </pc:sldChg>
      <pc:sldChg chg="del">
        <pc:chgData name="Stein S." userId="9aa5226f-2c95-49b9-8f51-57ed42821b00" providerId="ADAL" clId="{05599B05-16CF-2249-A115-2D05D52FDC59}" dt="2020-01-30T20:49:04.933" v="52" actId="2696"/>
        <pc:sldMkLst>
          <pc:docMk/>
          <pc:sldMk cId="3186730806" sldId="297"/>
        </pc:sldMkLst>
      </pc:sldChg>
      <pc:sldChg chg="del">
        <pc:chgData name="Stein S." userId="9aa5226f-2c95-49b9-8f51-57ed42821b00" providerId="ADAL" clId="{05599B05-16CF-2249-A115-2D05D52FDC59}" dt="2020-01-30T20:49:04.939" v="53" actId="2696"/>
        <pc:sldMkLst>
          <pc:docMk/>
          <pc:sldMk cId="3139628320" sldId="298"/>
        </pc:sldMkLst>
      </pc:sldChg>
      <pc:sldChg chg="del">
        <pc:chgData name="Stein S." userId="9aa5226f-2c95-49b9-8f51-57ed42821b00" providerId="ADAL" clId="{05599B05-16CF-2249-A115-2D05D52FDC59}" dt="2020-01-30T20:49:04.944" v="54" actId="2696"/>
        <pc:sldMkLst>
          <pc:docMk/>
          <pc:sldMk cId="2395724427" sldId="299"/>
        </pc:sldMkLst>
      </pc:sldChg>
      <pc:sldChg chg="del">
        <pc:chgData name="Stein S." userId="9aa5226f-2c95-49b9-8f51-57ed42821b00" providerId="ADAL" clId="{05599B05-16CF-2249-A115-2D05D52FDC59}" dt="2020-01-30T20:49:04.953" v="55" actId="2696"/>
        <pc:sldMkLst>
          <pc:docMk/>
          <pc:sldMk cId="722450420" sldId="300"/>
        </pc:sldMkLst>
      </pc:sldChg>
    </pc:docChg>
  </pc:docChgLst>
  <pc:docChgLst>
    <pc:chgData name="Stein S." userId="9aa5226f-2c95-49b9-8f51-57ed42821b00" providerId="ADAL" clId="{50689DC4-C0C8-A149-AA1A-3D9612F659BB}"/>
    <pc:docChg chg="undo custSel addSld delSld modSld">
      <pc:chgData name="Stein S." userId="9aa5226f-2c95-49b9-8f51-57ed42821b00" providerId="ADAL" clId="{50689DC4-C0C8-A149-AA1A-3D9612F659BB}" dt="2020-02-03T19:46:38.327" v="1705" actId="20577"/>
      <pc:docMkLst>
        <pc:docMk/>
      </pc:docMkLst>
      <pc:sldChg chg="del">
        <pc:chgData name="Stein S." userId="9aa5226f-2c95-49b9-8f51-57ed42821b00" providerId="ADAL" clId="{50689DC4-C0C8-A149-AA1A-3D9612F659BB}" dt="2020-01-31T16:10:00.386" v="0" actId="2696"/>
        <pc:sldMkLst>
          <pc:docMk/>
          <pc:sldMk cId="3168268500" sldId="266"/>
        </pc:sldMkLst>
      </pc:sldChg>
      <pc:sldChg chg="addSp delSp modSp">
        <pc:chgData name="Stein S." userId="9aa5226f-2c95-49b9-8f51-57ed42821b00" providerId="ADAL" clId="{50689DC4-C0C8-A149-AA1A-3D9612F659BB}" dt="2020-01-31T16:29:31.966" v="24" actId="1076"/>
        <pc:sldMkLst>
          <pc:docMk/>
          <pc:sldMk cId="569011159" sldId="282"/>
        </pc:sldMkLst>
        <pc:spChg chg="del">
          <ac:chgData name="Stein S." userId="9aa5226f-2c95-49b9-8f51-57ed42821b00" providerId="ADAL" clId="{50689DC4-C0C8-A149-AA1A-3D9612F659BB}" dt="2020-01-31T16:26:59.892" v="1" actId="478"/>
          <ac:spMkLst>
            <pc:docMk/>
            <pc:sldMk cId="569011159" sldId="282"/>
            <ac:spMk id="3" creationId="{A7811F47-E632-4148-929A-FE5C2F313FCF}"/>
          </ac:spMkLst>
        </pc:spChg>
        <pc:spChg chg="add del mod">
          <ac:chgData name="Stein S." userId="9aa5226f-2c95-49b9-8f51-57ed42821b00" providerId="ADAL" clId="{50689DC4-C0C8-A149-AA1A-3D9612F659BB}" dt="2020-01-31T16:27:01.829" v="2" actId="478"/>
          <ac:spMkLst>
            <pc:docMk/>
            <pc:sldMk cId="569011159" sldId="282"/>
            <ac:spMk id="5" creationId="{053A57D2-58CF-174C-9C57-874D4F0B4D04}"/>
          </ac:spMkLst>
        </pc:spChg>
        <pc:spChg chg="add del">
          <ac:chgData name="Stein S." userId="9aa5226f-2c95-49b9-8f51-57ed42821b00" providerId="ADAL" clId="{50689DC4-C0C8-A149-AA1A-3D9612F659BB}" dt="2020-01-31T16:27:04.611" v="4" actId="478"/>
          <ac:spMkLst>
            <pc:docMk/>
            <pc:sldMk cId="569011159" sldId="282"/>
            <ac:spMk id="6" creationId="{1599B709-671E-1349-A916-67E53F2558B5}"/>
          </ac:spMkLst>
        </pc:spChg>
        <pc:spChg chg="add mod">
          <ac:chgData name="Stein S." userId="9aa5226f-2c95-49b9-8f51-57ed42821b00" providerId="ADAL" clId="{50689DC4-C0C8-A149-AA1A-3D9612F659BB}" dt="2020-01-31T16:29:29.510" v="23" actId="1076"/>
          <ac:spMkLst>
            <pc:docMk/>
            <pc:sldMk cId="569011159" sldId="282"/>
            <ac:spMk id="8" creationId="{231936AA-B733-DD41-B1D8-561250818C4C}"/>
          </ac:spMkLst>
        </pc:spChg>
        <pc:picChg chg="add mod">
          <ac:chgData name="Stein S." userId="9aa5226f-2c95-49b9-8f51-57ed42821b00" providerId="ADAL" clId="{50689DC4-C0C8-A149-AA1A-3D9612F659BB}" dt="2020-01-31T16:29:31.966" v="24" actId="1076"/>
          <ac:picMkLst>
            <pc:docMk/>
            <pc:sldMk cId="569011159" sldId="282"/>
            <ac:picMk id="7" creationId="{DDA43445-1678-0046-A95D-96FF2FBEA8F1}"/>
          </ac:picMkLst>
        </pc:picChg>
      </pc:sldChg>
      <pc:sldChg chg="del">
        <pc:chgData name="Stein S." userId="9aa5226f-2c95-49b9-8f51-57ed42821b00" providerId="ADAL" clId="{50689DC4-C0C8-A149-AA1A-3D9612F659BB}" dt="2020-02-03T12:37:24.913" v="1081" actId="2696"/>
        <pc:sldMkLst>
          <pc:docMk/>
          <pc:sldMk cId="3664921925" sldId="283"/>
        </pc:sldMkLst>
      </pc:sldChg>
      <pc:sldChg chg="del">
        <pc:chgData name="Stein S." userId="9aa5226f-2c95-49b9-8f51-57ed42821b00" providerId="ADAL" clId="{50689DC4-C0C8-A149-AA1A-3D9612F659BB}" dt="2020-01-31T16:42:02.691" v="93" actId="2696"/>
        <pc:sldMkLst>
          <pc:docMk/>
          <pc:sldMk cId="2740660247" sldId="284"/>
        </pc:sldMkLst>
      </pc:sldChg>
      <pc:sldChg chg="addSp delSp modSp">
        <pc:chgData name="Stein S." userId="9aa5226f-2c95-49b9-8f51-57ed42821b00" providerId="ADAL" clId="{50689DC4-C0C8-A149-AA1A-3D9612F659BB}" dt="2020-02-03T10:00:21.733" v="385" actId="20577"/>
        <pc:sldMkLst>
          <pc:docMk/>
          <pc:sldMk cId="3628984291" sldId="285"/>
        </pc:sldMkLst>
        <pc:spChg chg="del">
          <ac:chgData name="Stein S." userId="9aa5226f-2c95-49b9-8f51-57ed42821b00" providerId="ADAL" clId="{50689DC4-C0C8-A149-AA1A-3D9612F659BB}" dt="2020-02-03T09:57:38.731" v="97" actId="478"/>
          <ac:spMkLst>
            <pc:docMk/>
            <pc:sldMk cId="3628984291" sldId="285"/>
            <ac:spMk id="3" creationId="{A7811F47-E632-4148-929A-FE5C2F313FCF}"/>
          </ac:spMkLst>
        </pc:spChg>
        <pc:spChg chg="add mod">
          <ac:chgData name="Stein S." userId="9aa5226f-2c95-49b9-8f51-57ed42821b00" providerId="ADAL" clId="{50689DC4-C0C8-A149-AA1A-3D9612F659BB}" dt="2020-02-03T09:59:09.583" v="117" actId="1076"/>
          <ac:spMkLst>
            <pc:docMk/>
            <pc:sldMk cId="3628984291" sldId="285"/>
            <ac:spMk id="5" creationId="{815360C6-6855-114C-9ED6-18F556EF3B32}"/>
          </ac:spMkLst>
        </pc:spChg>
        <pc:spChg chg="add mod">
          <ac:chgData name="Stein S." userId="9aa5226f-2c95-49b9-8f51-57ed42821b00" providerId="ADAL" clId="{50689DC4-C0C8-A149-AA1A-3D9612F659BB}" dt="2020-02-03T10:00:21.733" v="385" actId="20577"/>
          <ac:spMkLst>
            <pc:docMk/>
            <pc:sldMk cId="3628984291" sldId="285"/>
            <ac:spMk id="7" creationId="{F5B4284F-D0B3-C249-A390-B74C0D77CAC9}"/>
          </ac:spMkLst>
        </pc:spChg>
        <pc:picChg chg="add del mod">
          <ac:chgData name="Stein S." userId="9aa5226f-2c95-49b9-8f51-57ed42821b00" providerId="ADAL" clId="{50689DC4-C0C8-A149-AA1A-3D9612F659BB}" dt="2020-02-03T09:59:10.549" v="118" actId="478"/>
          <ac:picMkLst>
            <pc:docMk/>
            <pc:sldMk cId="3628984291" sldId="285"/>
            <ac:picMk id="4" creationId="{81EC0EC4-C52C-5941-AE8D-5C644F9B849D}"/>
          </ac:picMkLst>
        </pc:picChg>
        <pc:picChg chg="add mod">
          <ac:chgData name="Stein S." userId="9aa5226f-2c95-49b9-8f51-57ed42821b00" providerId="ADAL" clId="{50689DC4-C0C8-A149-AA1A-3D9612F659BB}" dt="2020-02-03T09:59:24.575" v="120" actId="1076"/>
          <ac:picMkLst>
            <pc:docMk/>
            <pc:sldMk cId="3628984291" sldId="285"/>
            <ac:picMk id="6" creationId="{24CA47BE-A5CD-984A-B990-D2E8D0FE860F}"/>
          </ac:picMkLst>
        </pc:picChg>
      </pc:sldChg>
      <pc:sldChg chg="addSp modSp">
        <pc:chgData name="Stein S." userId="9aa5226f-2c95-49b9-8f51-57ed42821b00" providerId="ADAL" clId="{50689DC4-C0C8-A149-AA1A-3D9612F659BB}" dt="2020-02-03T10:02:12.856" v="559" actId="14100"/>
        <pc:sldMkLst>
          <pc:docMk/>
          <pc:sldMk cId="1578316373" sldId="286"/>
        </pc:sldMkLst>
        <pc:spChg chg="mod">
          <ac:chgData name="Stein S." userId="9aa5226f-2c95-49b9-8f51-57ed42821b00" providerId="ADAL" clId="{50689DC4-C0C8-A149-AA1A-3D9612F659BB}" dt="2020-02-03T10:00:59.687" v="544" actId="20577"/>
          <ac:spMkLst>
            <pc:docMk/>
            <pc:sldMk cId="1578316373" sldId="286"/>
            <ac:spMk id="3" creationId="{A7811F47-E632-4148-929A-FE5C2F313FCF}"/>
          </ac:spMkLst>
        </pc:spChg>
        <pc:spChg chg="add mod">
          <ac:chgData name="Stein S." userId="9aa5226f-2c95-49b9-8f51-57ed42821b00" providerId="ADAL" clId="{50689DC4-C0C8-A149-AA1A-3D9612F659BB}" dt="2020-02-03T10:02:12.856" v="559" actId="14100"/>
          <ac:spMkLst>
            <pc:docMk/>
            <pc:sldMk cId="1578316373" sldId="286"/>
            <ac:spMk id="4" creationId="{1230730A-27A7-EB40-ACAD-7DBC9E49C8DE}"/>
          </ac:spMkLst>
        </pc:spChg>
      </pc:sldChg>
      <pc:sldChg chg="addSp delSp modSp">
        <pc:chgData name="Stein S." userId="9aa5226f-2c95-49b9-8f51-57ed42821b00" providerId="ADAL" clId="{50689DC4-C0C8-A149-AA1A-3D9612F659BB}" dt="2020-02-03T10:13:03.433" v="604" actId="14100"/>
        <pc:sldMkLst>
          <pc:docMk/>
          <pc:sldMk cId="1006913794" sldId="287"/>
        </pc:sldMkLst>
        <pc:spChg chg="del">
          <ac:chgData name="Stein S." userId="9aa5226f-2c95-49b9-8f51-57ed42821b00" providerId="ADAL" clId="{50689DC4-C0C8-A149-AA1A-3D9612F659BB}" dt="2020-02-03T10:12:11.134" v="560" actId="478"/>
          <ac:spMkLst>
            <pc:docMk/>
            <pc:sldMk cId="1006913794" sldId="287"/>
            <ac:spMk id="3" creationId="{A7811F47-E632-4148-929A-FE5C2F313FCF}"/>
          </ac:spMkLst>
        </pc:spChg>
        <pc:spChg chg="add mod">
          <ac:chgData name="Stein S." userId="9aa5226f-2c95-49b9-8f51-57ed42821b00" providerId="ADAL" clId="{50689DC4-C0C8-A149-AA1A-3D9612F659BB}" dt="2020-02-03T10:12:23.900" v="590" actId="20577"/>
          <ac:spMkLst>
            <pc:docMk/>
            <pc:sldMk cId="1006913794" sldId="287"/>
            <ac:spMk id="5" creationId="{107D4B3F-E771-8643-BBC0-76A9DF740A21}"/>
          </ac:spMkLst>
        </pc:spChg>
        <pc:spChg chg="add mod">
          <ac:chgData name="Stein S." userId="9aa5226f-2c95-49b9-8f51-57ed42821b00" providerId="ADAL" clId="{50689DC4-C0C8-A149-AA1A-3D9612F659BB}" dt="2020-02-03T10:13:03.433" v="604" actId="14100"/>
          <ac:spMkLst>
            <pc:docMk/>
            <pc:sldMk cId="1006913794" sldId="287"/>
            <ac:spMk id="6" creationId="{6CFBD6A2-F3BD-7C4C-BD65-E057DA4AAEAA}"/>
          </ac:spMkLst>
        </pc:spChg>
        <pc:picChg chg="add mod">
          <ac:chgData name="Stein S." userId="9aa5226f-2c95-49b9-8f51-57ed42821b00" providerId="ADAL" clId="{50689DC4-C0C8-A149-AA1A-3D9612F659BB}" dt="2020-02-03T10:12:13.421" v="562" actId="1076"/>
          <ac:picMkLst>
            <pc:docMk/>
            <pc:sldMk cId="1006913794" sldId="287"/>
            <ac:picMk id="4" creationId="{686066F9-FB08-AC45-9CE2-4A45F6A777EF}"/>
          </ac:picMkLst>
        </pc:picChg>
      </pc:sldChg>
      <pc:sldChg chg="addSp modSp">
        <pc:chgData name="Stein S." userId="9aa5226f-2c95-49b9-8f51-57ed42821b00" providerId="ADAL" clId="{50689DC4-C0C8-A149-AA1A-3D9612F659BB}" dt="2020-02-03T10:16:52.922" v="640" actId="14100"/>
        <pc:sldMkLst>
          <pc:docMk/>
          <pc:sldMk cId="1246893901" sldId="288"/>
        </pc:sldMkLst>
        <pc:spChg chg="mod">
          <ac:chgData name="Stein S." userId="9aa5226f-2c95-49b9-8f51-57ed42821b00" providerId="ADAL" clId="{50689DC4-C0C8-A149-AA1A-3D9612F659BB}" dt="2020-02-03T10:13:14.420" v="626" actId="20577"/>
          <ac:spMkLst>
            <pc:docMk/>
            <pc:sldMk cId="1246893901" sldId="288"/>
            <ac:spMk id="3" creationId="{A7811F47-E632-4148-929A-FE5C2F313FCF}"/>
          </ac:spMkLst>
        </pc:spChg>
        <pc:spChg chg="add mod">
          <ac:chgData name="Stein S." userId="9aa5226f-2c95-49b9-8f51-57ed42821b00" providerId="ADAL" clId="{50689DC4-C0C8-A149-AA1A-3D9612F659BB}" dt="2020-02-03T10:16:52.922" v="640" actId="14100"/>
          <ac:spMkLst>
            <pc:docMk/>
            <pc:sldMk cId="1246893901" sldId="288"/>
            <ac:spMk id="5" creationId="{867FD825-F537-AB4D-B0BF-9B2E78B8697C}"/>
          </ac:spMkLst>
        </pc:spChg>
        <pc:picChg chg="add mod">
          <ac:chgData name="Stein S." userId="9aa5226f-2c95-49b9-8f51-57ed42821b00" providerId="ADAL" clId="{50689DC4-C0C8-A149-AA1A-3D9612F659BB}" dt="2020-02-03T10:16:25.681" v="628" actId="1076"/>
          <ac:picMkLst>
            <pc:docMk/>
            <pc:sldMk cId="1246893901" sldId="288"/>
            <ac:picMk id="4" creationId="{50EF5AEF-308B-DE41-B223-07661ECBBA96}"/>
          </ac:picMkLst>
        </pc:picChg>
      </pc:sldChg>
      <pc:sldChg chg="addSp modSp">
        <pc:chgData name="Stein S." userId="9aa5226f-2c95-49b9-8f51-57ed42821b00" providerId="ADAL" clId="{50689DC4-C0C8-A149-AA1A-3D9612F659BB}" dt="2020-02-03T12:11:07.238" v="781" actId="14100"/>
        <pc:sldMkLst>
          <pc:docMk/>
          <pc:sldMk cId="4248774020" sldId="289"/>
        </pc:sldMkLst>
        <pc:spChg chg="mod">
          <ac:chgData name="Stein S." userId="9aa5226f-2c95-49b9-8f51-57ed42821b00" providerId="ADAL" clId="{50689DC4-C0C8-A149-AA1A-3D9612F659BB}" dt="2020-02-03T10:20:02.968" v="687" actId="20577"/>
          <ac:spMkLst>
            <pc:docMk/>
            <pc:sldMk cId="4248774020" sldId="289"/>
            <ac:spMk id="3" creationId="{A7811F47-E632-4148-929A-FE5C2F313FCF}"/>
          </ac:spMkLst>
        </pc:spChg>
        <pc:spChg chg="add mod">
          <ac:chgData name="Stein S." userId="9aa5226f-2c95-49b9-8f51-57ed42821b00" providerId="ADAL" clId="{50689DC4-C0C8-A149-AA1A-3D9612F659BB}" dt="2020-02-03T12:11:07.238" v="781" actId="14100"/>
          <ac:spMkLst>
            <pc:docMk/>
            <pc:sldMk cId="4248774020" sldId="289"/>
            <ac:spMk id="5" creationId="{53E17126-A954-D041-8141-07D4B8E3C58C}"/>
          </ac:spMkLst>
        </pc:spChg>
        <pc:picChg chg="add mod">
          <ac:chgData name="Stein S." userId="9aa5226f-2c95-49b9-8f51-57ed42821b00" providerId="ADAL" clId="{50689DC4-C0C8-A149-AA1A-3D9612F659BB}" dt="2020-02-03T12:11:04.128" v="780" actId="1076"/>
          <ac:picMkLst>
            <pc:docMk/>
            <pc:sldMk cId="4248774020" sldId="289"/>
            <ac:picMk id="4" creationId="{6F82BFA3-1909-0841-84C5-624404C49CD0}"/>
          </ac:picMkLst>
        </pc:picChg>
      </pc:sldChg>
      <pc:sldChg chg="addSp modSp">
        <pc:chgData name="Stein S." userId="9aa5226f-2c95-49b9-8f51-57ed42821b00" providerId="ADAL" clId="{50689DC4-C0C8-A149-AA1A-3D9612F659BB}" dt="2020-02-03T12:14:09.874" v="860" actId="1035"/>
        <pc:sldMkLst>
          <pc:docMk/>
          <pc:sldMk cId="1293738774" sldId="290"/>
        </pc:sldMkLst>
        <pc:spChg chg="add mod">
          <ac:chgData name="Stein S." userId="9aa5226f-2c95-49b9-8f51-57ed42821b00" providerId="ADAL" clId="{50689DC4-C0C8-A149-AA1A-3D9612F659BB}" dt="2020-02-03T12:14:05.362" v="859" actId="1076"/>
          <ac:spMkLst>
            <pc:docMk/>
            <pc:sldMk cId="1293738774" sldId="290"/>
            <ac:spMk id="5" creationId="{DD976267-C871-BB42-BC63-EF936AD7CFDF}"/>
          </ac:spMkLst>
        </pc:spChg>
        <pc:spChg chg="add mod">
          <ac:chgData name="Stein S." userId="9aa5226f-2c95-49b9-8f51-57ed42821b00" providerId="ADAL" clId="{50689DC4-C0C8-A149-AA1A-3D9612F659BB}" dt="2020-02-03T12:13:25.122" v="856" actId="20577"/>
          <ac:spMkLst>
            <pc:docMk/>
            <pc:sldMk cId="1293738774" sldId="290"/>
            <ac:spMk id="7" creationId="{31FDB34A-E92E-8941-8E35-B9A0F3DE9371}"/>
          </ac:spMkLst>
        </pc:spChg>
        <pc:picChg chg="add mod">
          <ac:chgData name="Stein S." userId="9aa5226f-2c95-49b9-8f51-57ed42821b00" providerId="ADAL" clId="{50689DC4-C0C8-A149-AA1A-3D9612F659BB}" dt="2020-02-03T12:14:09.874" v="860" actId="1035"/>
          <ac:picMkLst>
            <pc:docMk/>
            <pc:sldMk cId="1293738774" sldId="290"/>
            <ac:picMk id="4" creationId="{60A58407-A885-7241-A8B2-23899778FD62}"/>
          </ac:picMkLst>
        </pc:picChg>
        <pc:picChg chg="add mod">
          <ac:chgData name="Stein S." userId="9aa5226f-2c95-49b9-8f51-57ed42821b00" providerId="ADAL" clId="{50689DC4-C0C8-A149-AA1A-3D9612F659BB}" dt="2020-02-03T12:14:03.119" v="858" actId="1076"/>
          <ac:picMkLst>
            <pc:docMk/>
            <pc:sldMk cId="1293738774" sldId="290"/>
            <ac:picMk id="6" creationId="{577EA85A-D303-7C4A-BE9C-44D678EF98D2}"/>
          </ac:picMkLst>
        </pc:picChg>
      </pc:sldChg>
      <pc:sldChg chg="addSp modSp">
        <pc:chgData name="Stein S." userId="9aa5226f-2c95-49b9-8f51-57ed42821b00" providerId="ADAL" clId="{50689DC4-C0C8-A149-AA1A-3D9612F659BB}" dt="2020-02-03T12:37:16.760" v="1079" actId="1076"/>
        <pc:sldMkLst>
          <pc:docMk/>
          <pc:sldMk cId="4031721250" sldId="291"/>
        </pc:sldMkLst>
        <pc:spChg chg="mod">
          <ac:chgData name="Stein S." userId="9aa5226f-2c95-49b9-8f51-57ed42821b00" providerId="ADAL" clId="{50689DC4-C0C8-A149-AA1A-3D9612F659BB}" dt="2020-02-03T12:37:13.449" v="1078" actId="20577"/>
          <ac:spMkLst>
            <pc:docMk/>
            <pc:sldMk cId="4031721250" sldId="291"/>
            <ac:spMk id="3" creationId="{A7811F47-E632-4148-929A-FE5C2F313FCF}"/>
          </ac:spMkLst>
        </pc:spChg>
        <pc:picChg chg="add mod">
          <ac:chgData name="Stein S." userId="9aa5226f-2c95-49b9-8f51-57ed42821b00" providerId="ADAL" clId="{50689DC4-C0C8-A149-AA1A-3D9612F659BB}" dt="2020-02-03T12:37:16.760" v="1079" actId="1076"/>
          <ac:picMkLst>
            <pc:docMk/>
            <pc:sldMk cId="4031721250" sldId="291"/>
            <ac:picMk id="4" creationId="{104EAC83-A6E7-8643-B576-005A93747672}"/>
          </ac:picMkLst>
        </pc:picChg>
      </pc:sldChg>
      <pc:sldChg chg="del">
        <pc:chgData name="Stein S." userId="9aa5226f-2c95-49b9-8f51-57ed42821b00" providerId="ADAL" clId="{50689DC4-C0C8-A149-AA1A-3D9612F659BB}" dt="2020-02-03T12:37:21.573" v="1080" actId="2696"/>
        <pc:sldMkLst>
          <pc:docMk/>
          <pc:sldMk cId="2242403691" sldId="292"/>
        </pc:sldMkLst>
      </pc:sldChg>
      <pc:sldChg chg="modSp">
        <pc:chgData name="Stein S." userId="9aa5226f-2c95-49b9-8f51-57ed42821b00" providerId="ADAL" clId="{50689DC4-C0C8-A149-AA1A-3D9612F659BB}" dt="2020-02-03T12:39:36.880" v="1331" actId="20577"/>
        <pc:sldMkLst>
          <pc:docMk/>
          <pc:sldMk cId="3650143589" sldId="293"/>
        </pc:sldMkLst>
        <pc:spChg chg="mod">
          <ac:chgData name="Stein S." userId="9aa5226f-2c95-49b9-8f51-57ed42821b00" providerId="ADAL" clId="{50689DC4-C0C8-A149-AA1A-3D9612F659BB}" dt="2020-02-03T12:39:36.880" v="1331" actId="20577"/>
          <ac:spMkLst>
            <pc:docMk/>
            <pc:sldMk cId="3650143589" sldId="293"/>
            <ac:spMk id="3" creationId="{A7811F47-E632-4148-929A-FE5C2F313FCF}"/>
          </ac:spMkLst>
        </pc:spChg>
      </pc:sldChg>
      <pc:sldChg chg="addSp delSp modSp add">
        <pc:chgData name="Stein S." userId="9aa5226f-2c95-49b9-8f51-57ed42821b00" providerId="ADAL" clId="{50689DC4-C0C8-A149-AA1A-3D9612F659BB}" dt="2020-01-31T16:41:57.979" v="92" actId="14100"/>
        <pc:sldMkLst>
          <pc:docMk/>
          <pc:sldMk cId="1690437821" sldId="294"/>
        </pc:sldMkLst>
        <pc:spChg chg="mod">
          <ac:chgData name="Stein S." userId="9aa5226f-2c95-49b9-8f51-57ed42821b00" providerId="ADAL" clId="{50689DC4-C0C8-A149-AA1A-3D9612F659BB}" dt="2020-01-31T16:40:22.261" v="35" actId="20577"/>
          <ac:spMkLst>
            <pc:docMk/>
            <pc:sldMk cId="1690437821" sldId="294"/>
            <ac:spMk id="2" creationId="{56BAB9FD-00D0-884D-A1DE-56DFC9F1541B}"/>
          </ac:spMkLst>
        </pc:spChg>
        <pc:spChg chg="mod">
          <ac:chgData name="Stein S." userId="9aa5226f-2c95-49b9-8f51-57ed42821b00" providerId="ADAL" clId="{50689DC4-C0C8-A149-AA1A-3D9612F659BB}" dt="2020-01-31T16:41:57.979" v="92" actId="14100"/>
          <ac:spMkLst>
            <pc:docMk/>
            <pc:sldMk cId="1690437821" sldId="294"/>
            <ac:spMk id="8" creationId="{231936AA-B733-DD41-B1D8-561250818C4C}"/>
          </ac:spMkLst>
        </pc:spChg>
        <pc:picChg chg="add mod">
          <ac:chgData name="Stein S." userId="9aa5226f-2c95-49b9-8f51-57ed42821b00" providerId="ADAL" clId="{50689DC4-C0C8-A149-AA1A-3D9612F659BB}" dt="2020-01-31T16:41:45.251" v="46" actId="1076"/>
          <ac:picMkLst>
            <pc:docMk/>
            <pc:sldMk cId="1690437821" sldId="294"/>
            <ac:picMk id="3" creationId="{19FDA990-D8E4-E048-8E57-D206EC183928}"/>
          </ac:picMkLst>
        </pc:picChg>
        <pc:picChg chg="del">
          <ac:chgData name="Stein S." userId="9aa5226f-2c95-49b9-8f51-57ed42821b00" providerId="ADAL" clId="{50689DC4-C0C8-A149-AA1A-3D9612F659BB}" dt="2020-01-31T16:41:42.092" v="44" actId="478"/>
          <ac:picMkLst>
            <pc:docMk/>
            <pc:sldMk cId="1690437821" sldId="294"/>
            <ac:picMk id="7" creationId="{DDA43445-1678-0046-A95D-96FF2FBEA8F1}"/>
          </ac:picMkLst>
        </pc:picChg>
      </pc:sldChg>
      <pc:sldChg chg="addSp delSp modSp add">
        <pc:chgData name="Stein S." userId="9aa5226f-2c95-49b9-8f51-57ed42821b00" providerId="ADAL" clId="{50689DC4-C0C8-A149-AA1A-3D9612F659BB}" dt="2020-02-03T19:46:38.327" v="1705" actId="20577"/>
        <pc:sldMkLst>
          <pc:docMk/>
          <pc:sldMk cId="3482255392" sldId="295"/>
        </pc:sldMkLst>
        <pc:spChg chg="mod">
          <ac:chgData name="Stein S." userId="9aa5226f-2c95-49b9-8f51-57ed42821b00" providerId="ADAL" clId="{50689DC4-C0C8-A149-AA1A-3D9612F659BB}" dt="2020-02-03T12:39:55.978" v="1369" actId="20577"/>
          <ac:spMkLst>
            <pc:docMk/>
            <pc:sldMk cId="3482255392" sldId="295"/>
            <ac:spMk id="2" creationId="{56BAB9FD-00D0-884D-A1DE-56DFC9F1541B}"/>
          </ac:spMkLst>
        </pc:spChg>
        <pc:spChg chg="mod">
          <ac:chgData name="Stein S." userId="9aa5226f-2c95-49b9-8f51-57ed42821b00" providerId="ADAL" clId="{50689DC4-C0C8-A149-AA1A-3D9612F659BB}" dt="2020-02-03T19:46:38.327" v="1705" actId="20577"/>
          <ac:spMkLst>
            <pc:docMk/>
            <pc:sldMk cId="3482255392" sldId="295"/>
            <ac:spMk id="3" creationId="{A7811F47-E632-4148-929A-FE5C2F313FCF}"/>
          </ac:spMkLst>
        </pc:spChg>
        <pc:spChg chg="add mod">
          <ac:chgData name="Stein S." userId="9aa5226f-2c95-49b9-8f51-57ed42821b00" providerId="ADAL" clId="{50689DC4-C0C8-A149-AA1A-3D9612F659BB}" dt="2020-02-03T12:55:10.219" v="1696" actId="1076"/>
          <ac:spMkLst>
            <pc:docMk/>
            <pc:sldMk cId="3482255392" sldId="295"/>
            <ac:spMk id="7" creationId="{A119AD74-9F09-4A49-87F3-CB666567A7E4}"/>
          </ac:spMkLst>
        </pc:spChg>
        <pc:spChg chg="add mod">
          <ac:chgData name="Stein S." userId="9aa5226f-2c95-49b9-8f51-57ed42821b00" providerId="ADAL" clId="{50689DC4-C0C8-A149-AA1A-3D9612F659BB}" dt="2020-02-03T12:55:14.882" v="1697" actId="1076"/>
          <ac:spMkLst>
            <pc:docMk/>
            <pc:sldMk cId="3482255392" sldId="295"/>
            <ac:spMk id="8" creationId="{0B0B1F9D-9F02-D04A-A679-E08019113E67}"/>
          </ac:spMkLst>
        </pc:spChg>
        <pc:picChg chg="del">
          <ac:chgData name="Stein S." userId="9aa5226f-2c95-49b9-8f51-57ed42821b00" providerId="ADAL" clId="{50689DC4-C0C8-A149-AA1A-3D9612F659BB}" dt="2020-02-03T12:40:59.386" v="1554" actId="478"/>
          <ac:picMkLst>
            <pc:docMk/>
            <pc:sldMk cId="3482255392" sldId="295"/>
            <ac:picMk id="4" creationId="{104EAC83-A6E7-8643-B576-005A93747672}"/>
          </ac:picMkLst>
        </pc:picChg>
        <pc:picChg chg="add mod">
          <ac:chgData name="Stein S." userId="9aa5226f-2c95-49b9-8f51-57ed42821b00" providerId="ADAL" clId="{50689DC4-C0C8-A149-AA1A-3D9612F659BB}" dt="2020-02-03T12:47:42.953" v="1588" actId="1076"/>
          <ac:picMkLst>
            <pc:docMk/>
            <pc:sldMk cId="3482255392" sldId="295"/>
            <ac:picMk id="5" creationId="{CE7E9E4A-8A3F-8A4C-937C-2A821EE40202}"/>
          </ac:picMkLst>
        </pc:picChg>
        <pc:picChg chg="add mod">
          <ac:chgData name="Stein S." userId="9aa5226f-2c95-49b9-8f51-57ed42821b00" providerId="ADAL" clId="{50689DC4-C0C8-A149-AA1A-3D9612F659BB}" dt="2020-02-03T12:53:05.101" v="1592" actId="14100"/>
          <ac:picMkLst>
            <pc:docMk/>
            <pc:sldMk cId="3482255392" sldId="295"/>
            <ac:picMk id="6" creationId="{DF1EDD88-337A-EE47-917C-761FE2C5ADFA}"/>
          </ac:picMkLst>
        </pc:picChg>
      </pc:sldChg>
    </pc:docChg>
  </pc:docChgLst>
  <pc:docChgLst>
    <pc:chgData name="Stein S." userId="9aa5226f-2c95-49b9-8f51-57ed42821b00" providerId="ADAL" clId="{43862F9C-54FD-CB4E-8180-D78AA0E13914}"/>
    <pc:docChg chg="undo custSel addSld delSld modSld sldOrd">
      <pc:chgData name="Stein S." userId="9aa5226f-2c95-49b9-8f51-57ed42821b00" providerId="ADAL" clId="{43862F9C-54FD-CB4E-8180-D78AA0E13914}" dt="2020-02-12T19:50:48.450" v="2217" actId="20577"/>
      <pc:docMkLst>
        <pc:docMk/>
      </pc:docMkLst>
      <pc:sldChg chg="modSp">
        <pc:chgData name="Stein S." userId="9aa5226f-2c95-49b9-8f51-57ed42821b00" providerId="ADAL" clId="{43862F9C-54FD-CB4E-8180-D78AA0E13914}" dt="2020-02-11T11:05:30.047" v="20" actId="20577"/>
        <pc:sldMkLst>
          <pc:docMk/>
          <pc:sldMk cId="4109671205" sldId="257"/>
        </pc:sldMkLst>
        <pc:spChg chg="mod">
          <ac:chgData name="Stein S." userId="9aa5226f-2c95-49b9-8f51-57ed42821b00" providerId="ADAL" clId="{43862F9C-54FD-CB4E-8180-D78AA0E13914}" dt="2020-02-11T11:05:27.326" v="18" actId="20577"/>
          <ac:spMkLst>
            <pc:docMk/>
            <pc:sldMk cId="4109671205" sldId="257"/>
            <ac:spMk id="11" creationId="{00000000-0000-0000-0000-000000000000}"/>
          </ac:spMkLst>
        </pc:spChg>
        <pc:spChg chg="mod">
          <ac:chgData name="Stein S." userId="9aa5226f-2c95-49b9-8f51-57ed42821b00" providerId="ADAL" clId="{43862F9C-54FD-CB4E-8180-D78AA0E13914}" dt="2020-02-11T11:05:30.047" v="20" actId="20577"/>
          <ac:spMkLst>
            <pc:docMk/>
            <pc:sldMk cId="4109671205" sldId="257"/>
            <ac:spMk id="12" creationId="{00000000-0000-0000-0000-000000000000}"/>
          </ac:spMkLst>
        </pc:spChg>
      </pc:sldChg>
      <pc:sldChg chg="delSp modSp delAnim modAnim">
        <pc:chgData name="Stein S." userId="9aa5226f-2c95-49b9-8f51-57ed42821b00" providerId="ADAL" clId="{43862F9C-54FD-CB4E-8180-D78AA0E13914}" dt="2020-02-11T11:12:16.587" v="987"/>
        <pc:sldMkLst>
          <pc:docMk/>
          <pc:sldMk cId="569011159" sldId="282"/>
        </pc:sldMkLst>
        <pc:spChg chg="mod">
          <ac:chgData name="Stein S." userId="9aa5226f-2c95-49b9-8f51-57ed42821b00" providerId="ADAL" clId="{43862F9C-54FD-CB4E-8180-D78AA0E13914}" dt="2020-02-11T11:11:41.370" v="979" actId="20577"/>
          <ac:spMkLst>
            <pc:docMk/>
            <pc:sldMk cId="569011159" sldId="282"/>
            <ac:spMk id="5" creationId="{0CD297A5-EB81-E84A-885F-91C4D91D6CF5}"/>
          </ac:spMkLst>
        </pc:spChg>
        <pc:picChg chg="del">
          <ac:chgData name="Stein S." userId="9aa5226f-2c95-49b9-8f51-57ed42821b00" providerId="ADAL" clId="{43862F9C-54FD-CB4E-8180-D78AA0E13914}" dt="2020-02-11T11:06:53.453" v="103" actId="478"/>
          <ac:picMkLst>
            <pc:docMk/>
            <pc:sldMk cId="569011159" sldId="282"/>
            <ac:picMk id="9" creationId="{9B34EE9D-8607-8F40-B51A-E8FBB7C91F88}"/>
          </ac:picMkLst>
        </pc:picChg>
        <pc:picChg chg="del">
          <ac:chgData name="Stein S." userId="9aa5226f-2c95-49b9-8f51-57ed42821b00" providerId="ADAL" clId="{43862F9C-54FD-CB4E-8180-D78AA0E13914}" dt="2020-02-11T11:06:54.898" v="104" actId="478"/>
          <ac:picMkLst>
            <pc:docMk/>
            <pc:sldMk cId="569011159" sldId="282"/>
            <ac:picMk id="10" creationId="{BBDD6A5C-D7A0-DC42-A6D5-86F95568B0C8}"/>
          </ac:picMkLst>
        </pc:picChg>
      </pc:sldChg>
      <pc:sldChg chg="addSp modSp modAnim">
        <pc:chgData name="Stein S." userId="9aa5226f-2c95-49b9-8f51-57ed42821b00" providerId="ADAL" clId="{43862F9C-54FD-CB4E-8180-D78AA0E13914}" dt="2020-02-11T13:47:51.553" v="2082"/>
        <pc:sldMkLst>
          <pc:docMk/>
          <pc:sldMk cId="3650143589" sldId="293"/>
        </pc:sldMkLst>
        <pc:spChg chg="mod">
          <ac:chgData name="Stein S." userId="9aa5226f-2c95-49b9-8f51-57ed42821b00" providerId="ADAL" clId="{43862F9C-54FD-CB4E-8180-D78AA0E13914}" dt="2020-02-11T13:46:56.937" v="2065" actId="20577"/>
          <ac:spMkLst>
            <pc:docMk/>
            <pc:sldMk cId="3650143589" sldId="293"/>
            <ac:spMk id="2" creationId="{56BAB9FD-00D0-884D-A1DE-56DFC9F1541B}"/>
          </ac:spMkLst>
        </pc:spChg>
        <pc:spChg chg="mod">
          <ac:chgData name="Stein S." userId="9aa5226f-2c95-49b9-8f51-57ed42821b00" providerId="ADAL" clId="{43862F9C-54FD-CB4E-8180-D78AA0E13914}" dt="2020-02-11T13:47:11.168" v="2074" actId="20577"/>
          <ac:spMkLst>
            <pc:docMk/>
            <pc:sldMk cId="3650143589" sldId="293"/>
            <ac:spMk id="3" creationId="{A7811F47-E632-4148-929A-FE5C2F313FCF}"/>
          </ac:spMkLst>
        </pc:spChg>
        <pc:spChg chg="add mod">
          <ac:chgData name="Stein S." userId="9aa5226f-2c95-49b9-8f51-57ed42821b00" providerId="ADAL" clId="{43862F9C-54FD-CB4E-8180-D78AA0E13914}" dt="2020-02-11T13:47:38.108" v="2079" actId="1076"/>
          <ac:spMkLst>
            <pc:docMk/>
            <pc:sldMk cId="3650143589" sldId="293"/>
            <ac:spMk id="4" creationId="{30BB8BA2-7473-D04C-8F3A-14656940BAF7}"/>
          </ac:spMkLst>
        </pc:spChg>
      </pc:sldChg>
      <pc:sldChg chg="modSp add modAnim">
        <pc:chgData name="Stein S." userId="9aa5226f-2c95-49b9-8f51-57ed42821b00" providerId="ADAL" clId="{43862F9C-54FD-CB4E-8180-D78AA0E13914}" dt="2020-02-11T11:13:29.789" v="1016"/>
        <pc:sldMkLst>
          <pc:docMk/>
          <pc:sldMk cId="1765120752" sldId="294"/>
        </pc:sldMkLst>
        <pc:spChg chg="mod">
          <ac:chgData name="Stein S." userId="9aa5226f-2c95-49b9-8f51-57ed42821b00" providerId="ADAL" clId="{43862F9C-54FD-CB4E-8180-D78AA0E13914}" dt="2020-02-11T11:12:58.764" v="1007" actId="20577"/>
          <ac:spMkLst>
            <pc:docMk/>
            <pc:sldMk cId="1765120752" sldId="294"/>
            <ac:spMk id="2" creationId="{A26C2A06-2093-DB46-91E3-CC53882F6A02}"/>
          </ac:spMkLst>
        </pc:spChg>
        <pc:spChg chg="mod">
          <ac:chgData name="Stein S." userId="9aa5226f-2c95-49b9-8f51-57ed42821b00" providerId="ADAL" clId="{43862F9C-54FD-CB4E-8180-D78AA0E13914}" dt="2020-02-11T11:13:13.328" v="1011" actId="15"/>
          <ac:spMkLst>
            <pc:docMk/>
            <pc:sldMk cId="1765120752" sldId="294"/>
            <ac:spMk id="3" creationId="{ED91557B-314E-BD44-8C8B-8FCC824B9D61}"/>
          </ac:spMkLst>
        </pc:spChg>
      </pc:sldChg>
      <pc:sldChg chg="modSp add modAnim">
        <pc:chgData name="Stein S." userId="9aa5226f-2c95-49b9-8f51-57ed42821b00" providerId="ADAL" clId="{43862F9C-54FD-CB4E-8180-D78AA0E13914}" dt="2020-02-11T11:14:40.565" v="1027"/>
        <pc:sldMkLst>
          <pc:docMk/>
          <pc:sldMk cId="170889726" sldId="295"/>
        </pc:sldMkLst>
        <pc:spChg chg="mod">
          <ac:chgData name="Stein S." userId="9aa5226f-2c95-49b9-8f51-57ed42821b00" providerId="ADAL" clId="{43862F9C-54FD-CB4E-8180-D78AA0E13914}" dt="2020-02-11T11:13:55.306" v="1023" actId="20577"/>
          <ac:spMkLst>
            <pc:docMk/>
            <pc:sldMk cId="170889726" sldId="295"/>
            <ac:spMk id="2" creationId="{A26C2A06-2093-DB46-91E3-CC53882F6A02}"/>
          </ac:spMkLst>
        </pc:spChg>
        <pc:spChg chg="mod">
          <ac:chgData name="Stein S." userId="9aa5226f-2c95-49b9-8f51-57ed42821b00" providerId="ADAL" clId="{43862F9C-54FD-CB4E-8180-D78AA0E13914}" dt="2020-02-11T11:14:07.951" v="1025" actId="20577"/>
          <ac:spMkLst>
            <pc:docMk/>
            <pc:sldMk cId="170889726" sldId="295"/>
            <ac:spMk id="3" creationId="{ED91557B-314E-BD44-8C8B-8FCC824B9D61}"/>
          </ac:spMkLst>
        </pc:spChg>
      </pc:sldChg>
      <pc:sldChg chg="del">
        <pc:chgData name="Stein S." userId="9aa5226f-2c95-49b9-8f51-57ed42821b00" providerId="ADAL" clId="{43862F9C-54FD-CB4E-8180-D78AA0E13914}" dt="2020-02-11T11:12:40.603" v="989" actId="2696"/>
        <pc:sldMkLst>
          <pc:docMk/>
          <pc:sldMk cId="415014679" sldId="296"/>
        </pc:sldMkLst>
      </pc:sldChg>
      <pc:sldChg chg="addSp delSp modSp add ord modAnim">
        <pc:chgData name="Stein S." userId="9aa5226f-2c95-49b9-8f51-57ed42821b00" providerId="ADAL" clId="{43862F9C-54FD-CB4E-8180-D78AA0E13914}" dt="2020-02-11T11:20:36.361" v="1267" actId="207"/>
        <pc:sldMkLst>
          <pc:docMk/>
          <pc:sldMk cId="1528169696" sldId="296"/>
        </pc:sldMkLst>
        <pc:spChg chg="mod">
          <ac:chgData name="Stein S." userId="9aa5226f-2c95-49b9-8f51-57ed42821b00" providerId="ADAL" clId="{43862F9C-54FD-CB4E-8180-D78AA0E13914}" dt="2020-02-11T11:15:11.569" v="1046" actId="20577"/>
          <ac:spMkLst>
            <pc:docMk/>
            <pc:sldMk cId="1528169696" sldId="296"/>
            <ac:spMk id="3" creationId="{ED91557B-314E-BD44-8C8B-8FCC824B9D61}"/>
          </ac:spMkLst>
        </pc:spChg>
        <pc:spChg chg="add mod">
          <ac:chgData name="Stein S." userId="9aa5226f-2c95-49b9-8f51-57ed42821b00" providerId="ADAL" clId="{43862F9C-54FD-CB4E-8180-D78AA0E13914}" dt="2020-02-11T11:20:36.361" v="1267" actId="207"/>
          <ac:spMkLst>
            <pc:docMk/>
            <pc:sldMk cId="1528169696" sldId="296"/>
            <ac:spMk id="4" creationId="{E6C5DA62-6A74-724C-BB24-AFFCF3D91E42}"/>
          </ac:spMkLst>
        </pc:spChg>
        <pc:spChg chg="add del">
          <ac:chgData name="Stein S." userId="9aa5226f-2c95-49b9-8f51-57ed42821b00" providerId="ADAL" clId="{43862F9C-54FD-CB4E-8180-D78AA0E13914}" dt="2020-02-11T11:17:44.690" v="1165"/>
          <ac:spMkLst>
            <pc:docMk/>
            <pc:sldMk cId="1528169696" sldId="296"/>
            <ac:spMk id="5" creationId="{DD585BD9-6034-1444-BC00-8727DAC99BE5}"/>
          </ac:spMkLst>
        </pc:spChg>
      </pc:sldChg>
      <pc:sldChg chg="modSp add">
        <pc:chgData name="Stein S." userId="9aa5226f-2c95-49b9-8f51-57ed42821b00" providerId="ADAL" clId="{43862F9C-54FD-CB4E-8180-D78AA0E13914}" dt="2020-02-11T11:21:19.189" v="1368" actId="14100"/>
        <pc:sldMkLst>
          <pc:docMk/>
          <pc:sldMk cId="396737126" sldId="297"/>
        </pc:sldMkLst>
        <pc:spChg chg="mod">
          <ac:chgData name="Stein S." userId="9aa5226f-2c95-49b9-8f51-57ed42821b00" providerId="ADAL" clId="{43862F9C-54FD-CB4E-8180-D78AA0E13914}" dt="2020-02-11T11:19:18.324" v="1188" actId="20577"/>
          <ac:spMkLst>
            <pc:docMk/>
            <pc:sldMk cId="396737126" sldId="297"/>
            <ac:spMk id="3" creationId="{ED91557B-314E-BD44-8C8B-8FCC824B9D61}"/>
          </ac:spMkLst>
        </pc:spChg>
        <pc:spChg chg="mod">
          <ac:chgData name="Stein S." userId="9aa5226f-2c95-49b9-8f51-57ed42821b00" providerId="ADAL" clId="{43862F9C-54FD-CB4E-8180-D78AA0E13914}" dt="2020-02-11T11:21:19.189" v="1368" actId="14100"/>
          <ac:spMkLst>
            <pc:docMk/>
            <pc:sldMk cId="396737126" sldId="297"/>
            <ac:spMk id="4" creationId="{E6C5DA62-6A74-724C-BB24-AFFCF3D91E42}"/>
          </ac:spMkLst>
        </pc:spChg>
      </pc:sldChg>
      <pc:sldChg chg="del">
        <pc:chgData name="Stein S." userId="9aa5226f-2c95-49b9-8f51-57ed42821b00" providerId="ADAL" clId="{43862F9C-54FD-CB4E-8180-D78AA0E13914}" dt="2020-02-11T11:12:40.616" v="990" actId="2696"/>
        <pc:sldMkLst>
          <pc:docMk/>
          <pc:sldMk cId="603167079" sldId="297"/>
        </pc:sldMkLst>
      </pc:sldChg>
      <pc:sldChg chg="del">
        <pc:chgData name="Stein S." userId="9aa5226f-2c95-49b9-8f51-57ed42821b00" providerId="ADAL" clId="{43862F9C-54FD-CB4E-8180-D78AA0E13914}" dt="2020-02-11T11:12:40.629" v="991" actId="2696"/>
        <pc:sldMkLst>
          <pc:docMk/>
          <pc:sldMk cId="1361008685" sldId="298"/>
        </pc:sldMkLst>
      </pc:sldChg>
      <pc:sldChg chg="modSp add modAnim">
        <pc:chgData name="Stein S." userId="9aa5226f-2c95-49b9-8f51-57ed42821b00" providerId="ADAL" clId="{43862F9C-54FD-CB4E-8180-D78AA0E13914}" dt="2020-02-11T11:23:24.308" v="1408"/>
        <pc:sldMkLst>
          <pc:docMk/>
          <pc:sldMk cId="2909831159" sldId="298"/>
        </pc:sldMkLst>
        <pc:spChg chg="mod">
          <ac:chgData name="Stein S." userId="9aa5226f-2c95-49b9-8f51-57ed42821b00" providerId="ADAL" clId="{43862F9C-54FD-CB4E-8180-D78AA0E13914}" dt="2020-02-11T11:23:21.437" v="1407" actId="20577"/>
          <ac:spMkLst>
            <pc:docMk/>
            <pc:sldMk cId="2909831159" sldId="298"/>
            <ac:spMk id="3" creationId="{ED91557B-314E-BD44-8C8B-8FCC824B9D61}"/>
          </ac:spMkLst>
        </pc:spChg>
        <pc:spChg chg="mod">
          <ac:chgData name="Stein S." userId="9aa5226f-2c95-49b9-8f51-57ed42821b00" providerId="ADAL" clId="{43862F9C-54FD-CB4E-8180-D78AA0E13914}" dt="2020-02-11T11:23:20.170" v="1406" actId="1076"/>
          <ac:spMkLst>
            <pc:docMk/>
            <pc:sldMk cId="2909831159" sldId="298"/>
            <ac:spMk id="4" creationId="{E6C5DA62-6A74-724C-BB24-AFFCF3D91E42}"/>
          </ac:spMkLst>
        </pc:spChg>
      </pc:sldChg>
      <pc:sldChg chg="modSp add modAnim">
        <pc:chgData name="Stein S." userId="9aa5226f-2c95-49b9-8f51-57ed42821b00" providerId="ADAL" clId="{43862F9C-54FD-CB4E-8180-D78AA0E13914}" dt="2020-02-11T11:29:03.049" v="1461"/>
        <pc:sldMkLst>
          <pc:docMk/>
          <pc:sldMk cId="3943311210" sldId="299"/>
        </pc:sldMkLst>
        <pc:spChg chg="mod">
          <ac:chgData name="Stein S." userId="9aa5226f-2c95-49b9-8f51-57ed42821b00" providerId="ADAL" clId="{43862F9C-54FD-CB4E-8180-D78AA0E13914}" dt="2020-02-11T11:25:05.848" v="1411" actId="20577"/>
          <ac:spMkLst>
            <pc:docMk/>
            <pc:sldMk cId="3943311210" sldId="299"/>
            <ac:spMk id="2" creationId="{A26C2A06-2093-DB46-91E3-CC53882F6A02}"/>
          </ac:spMkLst>
        </pc:spChg>
        <pc:spChg chg="mod">
          <ac:chgData name="Stein S." userId="9aa5226f-2c95-49b9-8f51-57ed42821b00" providerId="ADAL" clId="{43862F9C-54FD-CB4E-8180-D78AA0E13914}" dt="2020-02-11T11:28:30.392" v="1459" actId="20577"/>
          <ac:spMkLst>
            <pc:docMk/>
            <pc:sldMk cId="3943311210" sldId="299"/>
            <ac:spMk id="3" creationId="{ED91557B-314E-BD44-8C8B-8FCC824B9D61}"/>
          </ac:spMkLst>
        </pc:spChg>
        <pc:spChg chg="mod">
          <ac:chgData name="Stein S." userId="9aa5226f-2c95-49b9-8f51-57ed42821b00" providerId="ADAL" clId="{43862F9C-54FD-CB4E-8180-D78AA0E13914}" dt="2020-02-11T11:28:15.323" v="1456" actId="14100"/>
          <ac:spMkLst>
            <pc:docMk/>
            <pc:sldMk cId="3943311210" sldId="299"/>
            <ac:spMk id="4" creationId="{E6C5DA62-6A74-724C-BB24-AFFCF3D91E42}"/>
          </ac:spMkLst>
        </pc:spChg>
      </pc:sldChg>
      <pc:sldChg chg="del">
        <pc:chgData name="Stein S." userId="9aa5226f-2c95-49b9-8f51-57ed42821b00" providerId="ADAL" clId="{43862F9C-54FD-CB4E-8180-D78AA0E13914}" dt="2020-02-11T11:12:40.637" v="992" actId="2696"/>
        <pc:sldMkLst>
          <pc:docMk/>
          <pc:sldMk cId="4046052032" sldId="299"/>
        </pc:sldMkLst>
      </pc:sldChg>
      <pc:sldChg chg="del">
        <pc:chgData name="Stein S." userId="9aa5226f-2c95-49b9-8f51-57ed42821b00" providerId="ADAL" clId="{43862F9C-54FD-CB4E-8180-D78AA0E13914}" dt="2020-02-11T11:12:40.738" v="998" actId="2696"/>
        <pc:sldMkLst>
          <pc:docMk/>
          <pc:sldMk cId="1578723385" sldId="300"/>
        </pc:sldMkLst>
      </pc:sldChg>
      <pc:sldChg chg="addSp delSp modSp add delAnim modAnim">
        <pc:chgData name="Stein S." userId="9aa5226f-2c95-49b9-8f51-57ed42821b00" providerId="ADAL" clId="{43862F9C-54FD-CB4E-8180-D78AA0E13914}" dt="2020-02-11T11:31:57.678" v="1496" actId="20577"/>
        <pc:sldMkLst>
          <pc:docMk/>
          <pc:sldMk cId="3602054197" sldId="300"/>
        </pc:sldMkLst>
        <pc:spChg chg="mod">
          <ac:chgData name="Stein S." userId="9aa5226f-2c95-49b9-8f51-57ed42821b00" providerId="ADAL" clId="{43862F9C-54FD-CB4E-8180-D78AA0E13914}" dt="2020-02-11T11:31:57.678" v="1496" actId="20577"/>
          <ac:spMkLst>
            <pc:docMk/>
            <pc:sldMk cId="3602054197" sldId="300"/>
            <ac:spMk id="2" creationId="{A26C2A06-2093-DB46-91E3-CC53882F6A02}"/>
          </ac:spMkLst>
        </pc:spChg>
        <pc:spChg chg="mod">
          <ac:chgData name="Stein S." userId="9aa5226f-2c95-49b9-8f51-57ed42821b00" providerId="ADAL" clId="{43862F9C-54FD-CB4E-8180-D78AA0E13914}" dt="2020-02-11T11:31:37.127" v="1493"/>
          <ac:spMkLst>
            <pc:docMk/>
            <pc:sldMk cId="3602054197" sldId="300"/>
            <ac:spMk id="3" creationId="{ED91557B-314E-BD44-8C8B-8FCC824B9D61}"/>
          </ac:spMkLst>
        </pc:spChg>
        <pc:spChg chg="del">
          <ac:chgData name="Stein S." userId="9aa5226f-2c95-49b9-8f51-57ed42821b00" providerId="ADAL" clId="{43862F9C-54FD-CB4E-8180-D78AA0E13914}" dt="2020-02-11T11:29:42.035" v="1467" actId="478"/>
          <ac:spMkLst>
            <pc:docMk/>
            <pc:sldMk cId="3602054197" sldId="300"/>
            <ac:spMk id="4" creationId="{E6C5DA62-6A74-724C-BB24-AFFCF3D91E42}"/>
          </ac:spMkLst>
        </pc:spChg>
        <pc:spChg chg="add mod">
          <ac:chgData name="Stein S." userId="9aa5226f-2c95-49b9-8f51-57ed42821b00" providerId="ADAL" clId="{43862F9C-54FD-CB4E-8180-D78AA0E13914}" dt="2020-02-11T11:31:11" v="1487" actId="13822"/>
          <ac:spMkLst>
            <pc:docMk/>
            <pc:sldMk cId="3602054197" sldId="300"/>
            <ac:spMk id="5" creationId="{15B1B9C9-C151-0248-92DA-F07A7D648763}"/>
          </ac:spMkLst>
        </pc:spChg>
      </pc:sldChg>
      <pc:sldChg chg="del">
        <pc:chgData name="Stein S." userId="9aa5226f-2c95-49b9-8f51-57ed42821b00" providerId="ADAL" clId="{43862F9C-54FD-CB4E-8180-D78AA0E13914}" dt="2020-02-11T11:12:40.700" v="995" actId="2696"/>
        <pc:sldMkLst>
          <pc:docMk/>
          <pc:sldMk cId="2490770428" sldId="301"/>
        </pc:sldMkLst>
      </pc:sldChg>
      <pc:sldChg chg="modSp add modAnim">
        <pc:chgData name="Stein S." userId="9aa5226f-2c95-49b9-8f51-57ed42821b00" providerId="ADAL" clId="{43862F9C-54FD-CB4E-8180-D78AA0E13914}" dt="2020-02-11T11:33:55.239" v="1521"/>
        <pc:sldMkLst>
          <pc:docMk/>
          <pc:sldMk cId="3678790794" sldId="301"/>
        </pc:sldMkLst>
        <pc:spChg chg="mod">
          <ac:chgData name="Stein S." userId="9aa5226f-2c95-49b9-8f51-57ed42821b00" providerId="ADAL" clId="{43862F9C-54FD-CB4E-8180-D78AA0E13914}" dt="2020-02-11T11:32:32.459" v="1501" actId="20577"/>
          <ac:spMkLst>
            <pc:docMk/>
            <pc:sldMk cId="3678790794" sldId="301"/>
            <ac:spMk id="2" creationId="{A26C2A06-2093-DB46-91E3-CC53882F6A02}"/>
          </ac:spMkLst>
        </pc:spChg>
        <pc:spChg chg="mod">
          <ac:chgData name="Stein S." userId="9aa5226f-2c95-49b9-8f51-57ed42821b00" providerId="ADAL" clId="{43862F9C-54FD-CB4E-8180-D78AA0E13914}" dt="2020-02-11T11:33:39.411" v="1518" actId="20577"/>
          <ac:spMkLst>
            <pc:docMk/>
            <pc:sldMk cId="3678790794" sldId="301"/>
            <ac:spMk id="3" creationId="{ED91557B-314E-BD44-8C8B-8FCC824B9D61}"/>
          </ac:spMkLst>
        </pc:spChg>
        <pc:spChg chg="mod">
          <ac:chgData name="Stein S." userId="9aa5226f-2c95-49b9-8f51-57ed42821b00" providerId="ADAL" clId="{43862F9C-54FD-CB4E-8180-D78AA0E13914}" dt="2020-02-11T11:32:58.596" v="1509" actId="1076"/>
          <ac:spMkLst>
            <pc:docMk/>
            <pc:sldMk cId="3678790794" sldId="301"/>
            <ac:spMk id="4" creationId="{E6C5DA62-6A74-724C-BB24-AFFCF3D91E42}"/>
          </ac:spMkLst>
        </pc:spChg>
      </pc:sldChg>
      <pc:sldChg chg="del">
        <pc:chgData name="Stein S." userId="9aa5226f-2c95-49b9-8f51-57ed42821b00" providerId="ADAL" clId="{43862F9C-54FD-CB4E-8180-D78AA0E13914}" dt="2020-02-11T11:12:40.725" v="997" actId="2696"/>
        <pc:sldMkLst>
          <pc:docMk/>
          <pc:sldMk cId="1469969688" sldId="302"/>
        </pc:sldMkLst>
      </pc:sldChg>
      <pc:sldChg chg="addSp modSp add modAnim">
        <pc:chgData name="Stein S." userId="9aa5226f-2c95-49b9-8f51-57ed42821b00" providerId="ADAL" clId="{43862F9C-54FD-CB4E-8180-D78AA0E13914}" dt="2020-02-11T11:39:29.037" v="1576"/>
        <pc:sldMkLst>
          <pc:docMk/>
          <pc:sldMk cId="4096716226" sldId="302"/>
        </pc:sldMkLst>
        <pc:spChg chg="mod">
          <ac:chgData name="Stein S." userId="9aa5226f-2c95-49b9-8f51-57ed42821b00" providerId="ADAL" clId="{43862F9C-54FD-CB4E-8180-D78AA0E13914}" dt="2020-02-11T11:34:24.298" v="1524" actId="20577"/>
          <ac:spMkLst>
            <pc:docMk/>
            <pc:sldMk cId="4096716226" sldId="302"/>
            <ac:spMk id="2" creationId="{A26C2A06-2093-DB46-91E3-CC53882F6A02}"/>
          </ac:spMkLst>
        </pc:spChg>
        <pc:spChg chg="mod">
          <ac:chgData name="Stein S." userId="9aa5226f-2c95-49b9-8f51-57ed42821b00" providerId="ADAL" clId="{43862F9C-54FD-CB4E-8180-D78AA0E13914}" dt="2020-02-11T11:39:27.843" v="1575"/>
          <ac:spMkLst>
            <pc:docMk/>
            <pc:sldMk cId="4096716226" sldId="302"/>
            <ac:spMk id="3" creationId="{ED91557B-314E-BD44-8C8B-8FCC824B9D61}"/>
          </ac:spMkLst>
        </pc:spChg>
        <pc:spChg chg="mod">
          <ac:chgData name="Stein S." userId="9aa5226f-2c95-49b9-8f51-57ed42821b00" providerId="ADAL" clId="{43862F9C-54FD-CB4E-8180-D78AA0E13914}" dt="2020-02-11T11:35:54.827" v="1561" actId="1076"/>
          <ac:spMkLst>
            <pc:docMk/>
            <pc:sldMk cId="4096716226" sldId="302"/>
            <ac:spMk id="4" creationId="{E6C5DA62-6A74-724C-BB24-AFFCF3D91E42}"/>
          </ac:spMkLst>
        </pc:spChg>
        <pc:spChg chg="add mod">
          <ac:chgData name="Stein S." userId="9aa5226f-2c95-49b9-8f51-57ed42821b00" providerId="ADAL" clId="{43862F9C-54FD-CB4E-8180-D78AA0E13914}" dt="2020-02-11T11:37:21.364" v="1574" actId="2711"/>
          <ac:spMkLst>
            <pc:docMk/>
            <pc:sldMk cId="4096716226" sldId="302"/>
            <ac:spMk id="5" creationId="{7A7D9E58-04ED-0940-BE80-121A10E439CA}"/>
          </ac:spMkLst>
        </pc:spChg>
      </pc:sldChg>
      <pc:sldChg chg="delSp modSp add delAnim modAnim">
        <pc:chgData name="Stein S." userId="9aa5226f-2c95-49b9-8f51-57ed42821b00" providerId="ADAL" clId="{43862F9C-54FD-CB4E-8180-D78AA0E13914}" dt="2020-02-11T11:40:17.105" v="1610" actId="478"/>
        <pc:sldMkLst>
          <pc:docMk/>
          <pc:sldMk cId="2104163025" sldId="303"/>
        </pc:sldMkLst>
        <pc:spChg chg="mod">
          <ac:chgData name="Stein S." userId="9aa5226f-2c95-49b9-8f51-57ed42821b00" providerId="ADAL" clId="{43862F9C-54FD-CB4E-8180-D78AA0E13914}" dt="2020-02-11T11:39:36.252" v="1597" actId="20577"/>
          <ac:spMkLst>
            <pc:docMk/>
            <pc:sldMk cId="2104163025" sldId="303"/>
            <ac:spMk id="2" creationId="{A26C2A06-2093-DB46-91E3-CC53882F6A02}"/>
          </ac:spMkLst>
        </pc:spChg>
        <pc:spChg chg="mod">
          <ac:chgData name="Stein S." userId="9aa5226f-2c95-49b9-8f51-57ed42821b00" providerId="ADAL" clId="{43862F9C-54FD-CB4E-8180-D78AA0E13914}" dt="2020-02-11T11:39:54.076" v="1603" actId="20577"/>
          <ac:spMkLst>
            <pc:docMk/>
            <pc:sldMk cId="2104163025" sldId="303"/>
            <ac:spMk id="3" creationId="{ED91557B-314E-BD44-8C8B-8FCC824B9D61}"/>
          </ac:spMkLst>
        </pc:spChg>
        <pc:spChg chg="mod">
          <ac:chgData name="Stein S." userId="9aa5226f-2c95-49b9-8f51-57ed42821b00" providerId="ADAL" clId="{43862F9C-54FD-CB4E-8180-D78AA0E13914}" dt="2020-02-11T11:40:14.914" v="1609" actId="1076"/>
          <ac:spMkLst>
            <pc:docMk/>
            <pc:sldMk cId="2104163025" sldId="303"/>
            <ac:spMk id="4" creationId="{E6C5DA62-6A74-724C-BB24-AFFCF3D91E42}"/>
          </ac:spMkLst>
        </pc:spChg>
        <pc:spChg chg="del mod">
          <ac:chgData name="Stein S." userId="9aa5226f-2c95-49b9-8f51-57ed42821b00" providerId="ADAL" clId="{43862F9C-54FD-CB4E-8180-D78AA0E13914}" dt="2020-02-11T11:40:17.105" v="1610" actId="478"/>
          <ac:spMkLst>
            <pc:docMk/>
            <pc:sldMk cId="2104163025" sldId="303"/>
            <ac:spMk id="5" creationId="{7A7D9E58-04ED-0940-BE80-121A10E439CA}"/>
          </ac:spMkLst>
        </pc:spChg>
      </pc:sldChg>
      <pc:sldChg chg="del">
        <pc:chgData name="Stein S." userId="9aa5226f-2c95-49b9-8f51-57ed42821b00" providerId="ADAL" clId="{43862F9C-54FD-CB4E-8180-D78AA0E13914}" dt="2020-02-11T11:12:40.677" v="993" actId="2696"/>
        <pc:sldMkLst>
          <pc:docMk/>
          <pc:sldMk cId="3701206691" sldId="303"/>
        </pc:sldMkLst>
      </pc:sldChg>
      <pc:sldChg chg="del">
        <pc:chgData name="Stein S." userId="9aa5226f-2c95-49b9-8f51-57ed42821b00" providerId="ADAL" clId="{43862F9C-54FD-CB4E-8180-D78AA0E13914}" dt="2020-02-11T11:12:40.692" v="994" actId="2696"/>
        <pc:sldMkLst>
          <pc:docMk/>
          <pc:sldMk cId="516560360" sldId="304"/>
        </pc:sldMkLst>
      </pc:sldChg>
      <pc:sldChg chg="addSp delSp modSp add delAnim modAnim">
        <pc:chgData name="Stein S." userId="9aa5226f-2c95-49b9-8f51-57ed42821b00" providerId="ADAL" clId="{43862F9C-54FD-CB4E-8180-D78AA0E13914}" dt="2020-02-12T19:46:15.791" v="2151" actId="1035"/>
        <pc:sldMkLst>
          <pc:docMk/>
          <pc:sldMk cId="3593542276" sldId="304"/>
        </pc:sldMkLst>
        <pc:spChg chg="mod">
          <ac:chgData name="Stein S." userId="9aa5226f-2c95-49b9-8f51-57ed42821b00" providerId="ADAL" clId="{43862F9C-54FD-CB4E-8180-D78AA0E13914}" dt="2020-02-11T13:29:26.544" v="1631" actId="20577"/>
          <ac:spMkLst>
            <pc:docMk/>
            <pc:sldMk cId="3593542276" sldId="304"/>
            <ac:spMk id="2" creationId="{A26C2A06-2093-DB46-91E3-CC53882F6A02}"/>
          </ac:spMkLst>
        </pc:spChg>
        <pc:spChg chg="mod">
          <ac:chgData name="Stein S." userId="9aa5226f-2c95-49b9-8f51-57ed42821b00" providerId="ADAL" clId="{43862F9C-54FD-CB4E-8180-D78AA0E13914}" dt="2020-02-11T13:30:15.901" v="1688" actId="20577"/>
          <ac:spMkLst>
            <pc:docMk/>
            <pc:sldMk cId="3593542276" sldId="304"/>
            <ac:spMk id="3" creationId="{ED91557B-314E-BD44-8C8B-8FCC824B9D61}"/>
          </ac:spMkLst>
        </pc:spChg>
        <pc:spChg chg="del">
          <ac:chgData name="Stein S." userId="9aa5226f-2c95-49b9-8f51-57ed42821b00" providerId="ADAL" clId="{43862F9C-54FD-CB4E-8180-D78AA0E13914}" dt="2020-02-11T13:29:50.782" v="1661" actId="478"/>
          <ac:spMkLst>
            <pc:docMk/>
            <pc:sldMk cId="3593542276" sldId="304"/>
            <ac:spMk id="4" creationId="{E6C5DA62-6A74-724C-BB24-AFFCF3D91E42}"/>
          </ac:spMkLst>
        </pc:spChg>
        <pc:spChg chg="add mod">
          <ac:chgData name="Stein S." userId="9aa5226f-2c95-49b9-8f51-57ed42821b00" providerId="ADAL" clId="{43862F9C-54FD-CB4E-8180-D78AA0E13914}" dt="2020-02-12T19:46:15.791" v="2151" actId="1035"/>
          <ac:spMkLst>
            <pc:docMk/>
            <pc:sldMk cId="3593542276" sldId="304"/>
            <ac:spMk id="5" creationId="{127411D3-AB8E-4C45-9F43-577787F9C42F}"/>
          </ac:spMkLst>
        </pc:spChg>
        <pc:spChg chg="add mod">
          <ac:chgData name="Stein S." userId="9aa5226f-2c95-49b9-8f51-57ed42821b00" providerId="ADAL" clId="{43862F9C-54FD-CB4E-8180-D78AA0E13914}" dt="2020-02-12T19:45:30.729" v="2149" actId="1076"/>
          <ac:spMkLst>
            <pc:docMk/>
            <pc:sldMk cId="3593542276" sldId="304"/>
            <ac:spMk id="6" creationId="{5B498F1B-DF80-4043-9E37-9851FA8B9595}"/>
          </ac:spMkLst>
        </pc:spChg>
      </pc:sldChg>
      <pc:sldChg chg="del">
        <pc:chgData name="Stein S." userId="9aa5226f-2c95-49b9-8f51-57ed42821b00" providerId="ADAL" clId="{43862F9C-54FD-CB4E-8180-D78AA0E13914}" dt="2020-02-11T11:12:40.708" v="996" actId="2696"/>
        <pc:sldMkLst>
          <pc:docMk/>
          <pc:sldMk cId="1408552921" sldId="305"/>
        </pc:sldMkLst>
      </pc:sldChg>
      <pc:sldChg chg="addSp modSp add modAnim">
        <pc:chgData name="Stein S." userId="9aa5226f-2c95-49b9-8f51-57ed42821b00" providerId="ADAL" clId="{43862F9C-54FD-CB4E-8180-D78AA0E13914}" dt="2020-02-11T13:33:38.431" v="1711" actId="113"/>
        <pc:sldMkLst>
          <pc:docMk/>
          <pc:sldMk cId="2909982200" sldId="305"/>
        </pc:sldMkLst>
        <pc:spChg chg="mod">
          <ac:chgData name="Stein S." userId="9aa5226f-2c95-49b9-8f51-57ed42821b00" providerId="ADAL" clId="{43862F9C-54FD-CB4E-8180-D78AA0E13914}" dt="2020-02-11T13:30:50.031" v="1691" actId="20577"/>
          <ac:spMkLst>
            <pc:docMk/>
            <pc:sldMk cId="2909982200" sldId="305"/>
            <ac:spMk id="2" creationId="{A26C2A06-2093-DB46-91E3-CC53882F6A02}"/>
          </ac:spMkLst>
        </pc:spChg>
        <pc:spChg chg="mod">
          <ac:chgData name="Stein S." userId="9aa5226f-2c95-49b9-8f51-57ed42821b00" providerId="ADAL" clId="{43862F9C-54FD-CB4E-8180-D78AA0E13914}" dt="2020-02-11T13:33:38.431" v="1711" actId="113"/>
          <ac:spMkLst>
            <pc:docMk/>
            <pc:sldMk cId="2909982200" sldId="305"/>
            <ac:spMk id="3" creationId="{ED91557B-314E-BD44-8C8B-8FCC824B9D61}"/>
          </ac:spMkLst>
        </pc:spChg>
        <pc:spChg chg="add mod">
          <ac:chgData name="Stein S." userId="9aa5226f-2c95-49b9-8f51-57ed42821b00" providerId="ADAL" clId="{43862F9C-54FD-CB4E-8180-D78AA0E13914}" dt="2020-02-11T13:31:58.377" v="1698" actId="1076"/>
          <ac:spMkLst>
            <pc:docMk/>
            <pc:sldMk cId="2909982200" sldId="305"/>
            <ac:spMk id="4" creationId="{AC2C0162-17A5-9343-982C-EE0BB202D4F8}"/>
          </ac:spMkLst>
        </pc:spChg>
      </pc:sldChg>
      <pc:sldChg chg="del">
        <pc:chgData name="Stein S." userId="9aa5226f-2c95-49b9-8f51-57ed42821b00" providerId="ADAL" clId="{43862F9C-54FD-CB4E-8180-D78AA0E13914}" dt="2020-02-11T11:12:40.588" v="988" actId="2696"/>
        <pc:sldMkLst>
          <pc:docMk/>
          <pc:sldMk cId="299596120" sldId="306"/>
        </pc:sldMkLst>
      </pc:sldChg>
      <pc:sldChg chg="delSp modSp add delAnim modAnim">
        <pc:chgData name="Stein S." userId="9aa5226f-2c95-49b9-8f51-57ed42821b00" providerId="ADAL" clId="{43862F9C-54FD-CB4E-8180-D78AA0E13914}" dt="2020-02-11T13:32:52.480" v="1708" actId="113"/>
        <pc:sldMkLst>
          <pc:docMk/>
          <pc:sldMk cId="3480719101" sldId="306"/>
        </pc:sldMkLst>
        <pc:spChg chg="mod">
          <ac:chgData name="Stein S." userId="9aa5226f-2c95-49b9-8f51-57ed42821b00" providerId="ADAL" clId="{43862F9C-54FD-CB4E-8180-D78AA0E13914}" dt="2020-02-11T13:32:16.520" v="1701" actId="20577"/>
          <ac:spMkLst>
            <pc:docMk/>
            <pc:sldMk cId="3480719101" sldId="306"/>
            <ac:spMk id="2" creationId="{A26C2A06-2093-DB46-91E3-CC53882F6A02}"/>
          </ac:spMkLst>
        </pc:spChg>
        <pc:spChg chg="mod">
          <ac:chgData name="Stein S." userId="9aa5226f-2c95-49b9-8f51-57ed42821b00" providerId="ADAL" clId="{43862F9C-54FD-CB4E-8180-D78AA0E13914}" dt="2020-02-11T13:32:52.480" v="1708" actId="113"/>
          <ac:spMkLst>
            <pc:docMk/>
            <pc:sldMk cId="3480719101" sldId="306"/>
            <ac:spMk id="3" creationId="{ED91557B-314E-BD44-8C8B-8FCC824B9D61}"/>
          </ac:spMkLst>
        </pc:spChg>
        <pc:spChg chg="del">
          <ac:chgData name="Stein S." userId="9aa5226f-2c95-49b9-8f51-57ed42821b00" providerId="ADAL" clId="{43862F9C-54FD-CB4E-8180-D78AA0E13914}" dt="2020-02-11T13:32:24.759" v="1703" actId="478"/>
          <ac:spMkLst>
            <pc:docMk/>
            <pc:sldMk cId="3480719101" sldId="306"/>
            <ac:spMk id="4" creationId="{AC2C0162-17A5-9343-982C-EE0BB202D4F8}"/>
          </ac:spMkLst>
        </pc:spChg>
      </pc:sldChg>
      <pc:sldChg chg="del">
        <pc:chgData name="Stein S." userId="9aa5226f-2c95-49b9-8f51-57ed42821b00" providerId="ADAL" clId="{43862F9C-54FD-CB4E-8180-D78AA0E13914}" dt="2020-02-11T11:12:40.751" v="999" actId="2696"/>
        <pc:sldMkLst>
          <pc:docMk/>
          <pc:sldMk cId="1239997437" sldId="307"/>
        </pc:sldMkLst>
      </pc:sldChg>
      <pc:sldChg chg="addSp modSp add modAnim">
        <pc:chgData name="Stein S." userId="9aa5226f-2c95-49b9-8f51-57ed42821b00" providerId="ADAL" clId="{43862F9C-54FD-CB4E-8180-D78AA0E13914}" dt="2020-02-12T19:48:21.957" v="2189" actId="1035"/>
        <pc:sldMkLst>
          <pc:docMk/>
          <pc:sldMk cId="3524409073" sldId="307"/>
        </pc:sldMkLst>
        <pc:spChg chg="mod">
          <ac:chgData name="Stein S." userId="9aa5226f-2c95-49b9-8f51-57ed42821b00" providerId="ADAL" clId="{43862F9C-54FD-CB4E-8180-D78AA0E13914}" dt="2020-02-11T13:34:06.961" v="1741" actId="20577"/>
          <ac:spMkLst>
            <pc:docMk/>
            <pc:sldMk cId="3524409073" sldId="307"/>
            <ac:spMk id="2" creationId="{A26C2A06-2093-DB46-91E3-CC53882F6A02}"/>
          </ac:spMkLst>
        </pc:spChg>
        <pc:spChg chg="mod">
          <ac:chgData name="Stein S." userId="9aa5226f-2c95-49b9-8f51-57ed42821b00" providerId="ADAL" clId="{43862F9C-54FD-CB4E-8180-D78AA0E13914}" dt="2020-02-11T13:34:54.644" v="1768" actId="20577"/>
          <ac:spMkLst>
            <pc:docMk/>
            <pc:sldMk cId="3524409073" sldId="307"/>
            <ac:spMk id="3" creationId="{ED91557B-314E-BD44-8C8B-8FCC824B9D61}"/>
          </ac:spMkLst>
        </pc:spChg>
        <pc:spChg chg="add mod">
          <ac:chgData name="Stein S." userId="9aa5226f-2c95-49b9-8f51-57ed42821b00" providerId="ADAL" clId="{43862F9C-54FD-CB4E-8180-D78AA0E13914}" dt="2020-02-12T19:48:21.957" v="2189" actId="1035"/>
          <ac:spMkLst>
            <pc:docMk/>
            <pc:sldMk cId="3524409073" sldId="307"/>
            <ac:spMk id="4" creationId="{7C83E22B-A35E-954E-9788-4AD01A0B5FF2}"/>
          </ac:spMkLst>
        </pc:spChg>
        <pc:spChg chg="add mod">
          <ac:chgData name="Stein S." userId="9aa5226f-2c95-49b9-8f51-57ed42821b00" providerId="ADAL" clId="{43862F9C-54FD-CB4E-8180-D78AA0E13914}" dt="2020-02-12T19:48:21.957" v="2189" actId="1035"/>
          <ac:spMkLst>
            <pc:docMk/>
            <pc:sldMk cId="3524409073" sldId="307"/>
            <ac:spMk id="5" creationId="{7E877057-2FA6-C340-9BAA-BA93063F00E5}"/>
          </ac:spMkLst>
        </pc:spChg>
      </pc:sldChg>
      <pc:sldChg chg="addSp modSp add modAnim">
        <pc:chgData name="Stein S." userId="9aa5226f-2c95-49b9-8f51-57ed42821b00" providerId="ADAL" clId="{43862F9C-54FD-CB4E-8180-D78AA0E13914}" dt="2020-02-11T13:49:12.886" v="2083"/>
        <pc:sldMkLst>
          <pc:docMk/>
          <pc:sldMk cId="679228635" sldId="308"/>
        </pc:sldMkLst>
        <pc:spChg chg="mod">
          <ac:chgData name="Stein S." userId="9aa5226f-2c95-49b9-8f51-57ed42821b00" providerId="ADAL" clId="{43862F9C-54FD-CB4E-8180-D78AA0E13914}" dt="2020-02-11T13:35:11.343" v="1772" actId="20577"/>
          <ac:spMkLst>
            <pc:docMk/>
            <pc:sldMk cId="679228635" sldId="308"/>
            <ac:spMk id="2" creationId="{A26C2A06-2093-DB46-91E3-CC53882F6A02}"/>
          </ac:spMkLst>
        </pc:spChg>
        <pc:spChg chg="mod">
          <ac:chgData name="Stein S." userId="9aa5226f-2c95-49b9-8f51-57ed42821b00" providerId="ADAL" clId="{43862F9C-54FD-CB4E-8180-D78AA0E13914}" dt="2020-02-11T13:36:36.709" v="1808" actId="20577"/>
          <ac:spMkLst>
            <pc:docMk/>
            <pc:sldMk cId="679228635" sldId="308"/>
            <ac:spMk id="3" creationId="{ED91557B-314E-BD44-8C8B-8FCC824B9D61}"/>
          </ac:spMkLst>
        </pc:spChg>
        <pc:spChg chg="add mod">
          <ac:chgData name="Stein S." userId="9aa5226f-2c95-49b9-8f51-57ed42821b00" providerId="ADAL" clId="{43862F9C-54FD-CB4E-8180-D78AA0E13914}" dt="2020-02-11T13:36:33.312" v="1807" actId="1035"/>
          <ac:spMkLst>
            <pc:docMk/>
            <pc:sldMk cId="679228635" sldId="308"/>
            <ac:spMk id="4" creationId="{1FE7CA3C-606A-9744-897B-AE9B659FD4E4}"/>
          </ac:spMkLst>
        </pc:spChg>
      </pc:sldChg>
      <pc:sldChg chg="del">
        <pc:chgData name="Stein S." userId="9aa5226f-2c95-49b9-8f51-57ed42821b00" providerId="ADAL" clId="{43862F9C-54FD-CB4E-8180-D78AA0E13914}" dt="2020-02-11T11:12:40.824" v="1002" actId="2696"/>
        <pc:sldMkLst>
          <pc:docMk/>
          <pc:sldMk cId="2454192527" sldId="308"/>
        </pc:sldMkLst>
      </pc:sldChg>
      <pc:sldChg chg="del">
        <pc:chgData name="Stein S." userId="9aa5226f-2c95-49b9-8f51-57ed42821b00" providerId="ADAL" clId="{43862F9C-54FD-CB4E-8180-D78AA0E13914}" dt="2020-02-11T11:12:40.800" v="1000" actId="2696"/>
        <pc:sldMkLst>
          <pc:docMk/>
          <pc:sldMk cId="2461738843" sldId="309"/>
        </pc:sldMkLst>
      </pc:sldChg>
      <pc:sldChg chg="modSp add modAnim">
        <pc:chgData name="Stein S." userId="9aa5226f-2c95-49b9-8f51-57ed42821b00" providerId="ADAL" clId="{43862F9C-54FD-CB4E-8180-D78AA0E13914}" dt="2020-02-11T13:39:22.312" v="1883"/>
        <pc:sldMkLst>
          <pc:docMk/>
          <pc:sldMk cId="2505081860" sldId="309"/>
        </pc:sldMkLst>
        <pc:spChg chg="mod">
          <ac:chgData name="Stein S." userId="9aa5226f-2c95-49b9-8f51-57ed42821b00" providerId="ADAL" clId="{43862F9C-54FD-CB4E-8180-D78AA0E13914}" dt="2020-02-11T13:39:13.830" v="1882"/>
          <ac:spMkLst>
            <pc:docMk/>
            <pc:sldMk cId="2505081860" sldId="309"/>
            <ac:spMk id="3" creationId="{ED91557B-314E-BD44-8C8B-8FCC824B9D61}"/>
          </ac:spMkLst>
        </pc:spChg>
        <pc:spChg chg="mod">
          <ac:chgData name="Stein S." userId="9aa5226f-2c95-49b9-8f51-57ed42821b00" providerId="ADAL" clId="{43862F9C-54FD-CB4E-8180-D78AA0E13914}" dt="2020-02-11T13:38:42.256" v="1881" actId="207"/>
          <ac:spMkLst>
            <pc:docMk/>
            <pc:sldMk cId="2505081860" sldId="309"/>
            <ac:spMk id="4" creationId="{1FE7CA3C-606A-9744-897B-AE9B659FD4E4}"/>
          </ac:spMkLst>
        </pc:spChg>
      </pc:sldChg>
      <pc:sldChg chg="modSp add modAnim">
        <pc:chgData name="Stein S." userId="9aa5226f-2c95-49b9-8f51-57ed42821b00" providerId="ADAL" clId="{43862F9C-54FD-CB4E-8180-D78AA0E13914}" dt="2020-02-11T13:49:38.644" v="2086"/>
        <pc:sldMkLst>
          <pc:docMk/>
          <pc:sldMk cId="2719364078" sldId="310"/>
        </pc:sldMkLst>
        <pc:spChg chg="mod">
          <ac:chgData name="Stein S." userId="9aa5226f-2c95-49b9-8f51-57ed42821b00" providerId="ADAL" clId="{43862F9C-54FD-CB4E-8180-D78AA0E13914}" dt="2020-02-11T13:39:40.678" v="1886" actId="20577"/>
          <ac:spMkLst>
            <pc:docMk/>
            <pc:sldMk cId="2719364078" sldId="310"/>
            <ac:spMk id="2" creationId="{A26C2A06-2093-DB46-91E3-CC53882F6A02}"/>
          </ac:spMkLst>
        </pc:spChg>
        <pc:spChg chg="mod">
          <ac:chgData name="Stein S." userId="9aa5226f-2c95-49b9-8f51-57ed42821b00" providerId="ADAL" clId="{43862F9C-54FD-CB4E-8180-D78AA0E13914}" dt="2020-02-11T13:41:23.091" v="1906" actId="2711"/>
          <ac:spMkLst>
            <pc:docMk/>
            <pc:sldMk cId="2719364078" sldId="310"/>
            <ac:spMk id="3" creationId="{ED91557B-314E-BD44-8C8B-8FCC824B9D61}"/>
          </ac:spMkLst>
        </pc:spChg>
        <pc:spChg chg="mod">
          <ac:chgData name="Stein S." userId="9aa5226f-2c95-49b9-8f51-57ed42821b00" providerId="ADAL" clId="{43862F9C-54FD-CB4E-8180-D78AA0E13914}" dt="2020-02-11T13:40:36.038" v="1898" actId="1076"/>
          <ac:spMkLst>
            <pc:docMk/>
            <pc:sldMk cId="2719364078" sldId="310"/>
            <ac:spMk id="4" creationId="{1FE7CA3C-606A-9744-897B-AE9B659FD4E4}"/>
          </ac:spMkLst>
        </pc:spChg>
      </pc:sldChg>
      <pc:sldChg chg="del">
        <pc:chgData name="Stein S." userId="9aa5226f-2c95-49b9-8f51-57ed42821b00" providerId="ADAL" clId="{43862F9C-54FD-CB4E-8180-D78AA0E13914}" dt="2020-02-11T11:12:40.814" v="1001" actId="2696"/>
        <pc:sldMkLst>
          <pc:docMk/>
          <pc:sldMk cId="2958135485" sldId="310"/>
        </pc:sldMkLst>
      </pc:sldChg>
      <pc:sldChg chg="addSp delSp modSp add delAnim modAnim">
        <pc:chgData name="Stein S." userId="9aa5226f-2c95-49b9-8f51-57ed42821b00" providerId="ADAL" clId="{43862F9C-54FD-CB4E-8180-D78AA0E13914}" dt="2020-02-12T19:49:54.983" v="2213" actId="1076"/>
        <pc:sldMkLst>
          <pc:docMk/>
          <pc:sldMk cId="1223272577" sldId="311"/>
        </pc:sldMkLst>
        <pc:spChg chg="mod">
          <ac:chgData name="Stein S." userId="9aa5226f-2c95-49b9-8f51-57ed42821b00" providerId="ADAL" clId="{43862F9C-54FD-CB4E-8180-D78AA0E13914}" dt="2020-02-11T13:41:40.607" v="1909" actId="20577"/>
          <ac:spMkLst>
            <pc:docMk/>
            <pc:sldMk cId="1223272577" sldId="311"/>
            <ac:spMk id="2" creationId="{A26C2A06-2093-DB46-91E3-CC53882F6A02}"/>
          </ac:spMkLst>
        </pc:spChg>
        <pc:spChg chg="mod">
          <ac:chgData name="Stein S." userId="9aa5226f-2c95-49b9-8f51-57ed42821b00" providerId="ADAL" clId="{43862F9C-54FD-CB4E-8180-D78AA0E13914}" dt="2020-02-11T13:42:19.275" v="1947" actId="20577"/>
          <ac:spMkLst>
            <pc:docMk/>
            <pc:sldMk cId="1223272577" sldId="311"/>
            <ac:spMk id="3" creationId="{ED91557B-314E-BD44-8C8B-8FCC824B9D61}"/>
          </ac:spMkLst>
        </pc:spChg>
        <pc:spChg chg="add mod">
          <ac:chgData name="Stein S." userId="9aa5226f-2c95-49b9-8f51-57ed42821b00" providerId="ADAL" clId="{43862F9C-54FD-CB4E-8180-D78AA0E13914}" dt="2020-02-12T19:49:54.983" v="2213" actId="1076"/>
          <ac:spMkLst>
            <pc:docMk/>
            <pc:sldMk cId="1223272577" sldId="311"/>
            <ac:spMk id="4" creationId="{1339F669-5980-D446-8FBA-B60ED2E12F8B}"/>
          </ac:spMkLst>
        </pc:spChg>
        <pc:spChg chg="del">
          <ac:chgData name="Stein S." userId="9aa5226f-2c95-49b9-8f51-57ed42821b00" providerId="ADAL" clId="{43862F9C-54FD-CB4E-8180-D78AA0E13914}" dt="2020-02-11T13:41:52.992" v="1926" actId="478"/>
          <ac:spMkLst>
            <pc:docMk/>
            <pc:sldMk cId="1223272577" sldId="311"/>
            <ac:spMk id="4" creationId="{1FE7CA3C-606A-9744-897B-AE9B659FD4E4}"/>
          </ac:spMkLst>
        </pc:spChg>
        <pc:spChg chg="add mod">
          <ac:chgData name="Stein S." userId="9aa5226f-2c95-49b9-8f51-57ed42821b00" providerId="ADAL" clId="{43862F9C-54FD-CB4E-8180-D78AA0E13914}" dt="2020-02-12T19:48:54.472" v="2193" actId="1076"/>
          <ac:spMkLst>
            <pc:docMk/>
            <pc:sldMk cId="1223272577" sldId="311"/>
            <ac:spMk id="5" creationId="{A9369294-5067-9141-A2A3-4EE99062F943}"/>
          </ac:spMkLst>
        </pc:spChg>
      </pc:sldChg>
      <pc:sldChg chg="addSp modSp add modAnim">
        <pc:chgData name="Stein S." userId="9aa5226f-2c95-49b9-8f51-57ed42821b00" providerId="ADAL" clId="{43862F9C-54FD-CB4E-8180-D78AA0E13914}" dt="2020-02-11T13:44:14.602" v="1986"/>
        <pc:sldMkLst>
          <pc:docMk/>
          <pc:sldMk cId="3887776127" sldId="312"/>
        </pc:sldMkLst>
        <pc:spChg chg="mod">
          <ac:chgData name="Stein S." userId="9aa5226f-2c95-49b9-8f51-57ed42821b00" providerId="ADAL" clId="{43862F9C-54FD-CB4E-8180-D78AA0E13914}" dt="2020-02-11T13:42:49.445" v="1952" actId="20577"/>
          <ac:spMkLst>
            <pc:docMk/>
            <pc:sldMk cId="3887776127" sldId="312"/>
            <ac:spMk id="2" creationId="{A26C2A06-2093-DB46-91E3-CC53882F6A02}"/>
          </ac:spMkLst>
        </pc:spChg>
        <pc:spChg chg="mod">
          <ac:chgData name="Stein S." userId="9aa5226f-2c95-49b9-8f51-57ed42821b00" providerId="ADAL" clId="{43862F9C-54FD-CB4E-8180-D78AA0E13914}" dt="2020-02-11T13:43:23.364" v="1980" actId="20577"/>
          <ac:spMkLst>
            <pc:docMk/>
            <pc:sldMk cId="3887776127" sldId="312"/>
            <ac:spMk id="3" creationId="{ED91557B-314E-BD44-8C8B-8FCC824B9D61}"/>
          </ac:spMkLst>
        </pc:spChg>
        <pc:picChg chg="add mod modCrop">
          <ac:chgData name="Stein S." userId="9aa5226f-2c95-49b9-8f51-57ed42821b00" providerId="ADAL" clId="{43862F9C-54FD-CB4E-8180-D78AA0E13914}" dt="2020-02-11T13:44:05.082" v="1984" actId="1035"/>
          <ac:picMkLst>
            <pc:docMk/>
            <pc:sldMk cId="3887776127" sldId="312"/>
            <ac:picMk id="4" creationId="{BEC23D0A-901D-C54D-AB7C-752614DA7306}"/>
          </ac:picMkLst>
        </pc:picChg>
      </pc:sldChg>
      <pc:sldChg chg="addSp delSp modSp add modAnim">
        <pc:chgData name="Stein S." userId="9aa5226f-2c95-49b9-8f51-57ed42821b00" providerId="ADAL" clId="{43862F9C-54FD-CB4E-8180-D78AA0E13914}" dt="2020-02-11T13:45:50.189" v="2044" actId="20577"/>
        <pc:sldMkLst>
          <pc:docMk/>
          <pc:sldMk cId="4137423577" sldId="313"/>
        </pc:sldMkLst>
        <pc:spChg chg="mod">
          <ac:chgData name="Stein S." userId="9aa5226f-2c95-49b9-8f51-57ed42821b00" providerId="ADAL" clId="{43862F9C-54FD-CB4E-8180-D78AA0E13914}" dt="2020-02-11T13:45:11.179" v="2033" actId="20577"/>
          <ac:spMkLst>
            <pc:docMk/>
            <pc:sldMk cId="4137423577" sldId="313"/>
            <ac:spMk id="3" creationId="{ED91557B-314E-BD44-8C8B-8FCC824B9D61}"/>
          </ac:spMkLst>
        </pc:spChg>
        <pc:spChg chg="add mod">
          <ac:chgData name="Stein S." userId="9aa5226f-2c95-49b9-8f51-57ed42821b00" providerId="ADAL" clId="{43862F9C-54FD-CB4E-8180-D78AA0E13914}" dt="2020-02-11T13:45:50.189" v="2044" actId="20577"/>
          <ac:spMkLst>
            <pc:docMk/>
            <pc:sldMk cId="4137423577" sldId="313"/>
            <ac:spMk id="5" creationId="{EEB41B48-A9B6-FA4E-981F-A8EE47D31371}"/>
          </ac:spMkLst>
        </pc:spChg>
        <pc:spChg chg="add del">
          <ac:chgData name="Stein S." userId="9aa5226f-2c95-49b9-8f51-57ed42821b00" providerId="ADAL" clId="{43862F9C-54FD-CB4E-8180-D78AA0E13914}" dt="2020-02-11T13:45:38.928" v="2038"/>
          <ac:spMkLst>
            <pc:docMk/>
            <pc:sldMk cId="4137423577" sldId="313"/>
            <ac:spMk id="6" creationId="{7BBC4A5F-4DAD-C145-BD6B-6224B4D7D764}"/>
          </ac:spMkLst>
        </pc:spChg>
        <pc:picChg chg="del">
          <ac:chgData name="Stein S." userId="9aa5226f-2c95-49b9-8f51-57ed42821b00" providerId="ADAL" clId="{43862F9C-54FD-CB4E-8180-D78AA0E13914}" dt="2020-02-11T13:45:00.977" v="2011" actId="478"/>
          <ac:picMkLst>
            <pc:docMk/>
            <pc:sldMk cId="4137423577" sldId="313"/>
            <ac:picMk id="4" creationId="{BEC23D0A-901D-C54D-AB7C-752614DA7306}"/>
          </ac:picMkLst>
        </pc:picChg>
      </pc:sldChg>
      <pc:sldChg chg="addSp delSp modSp add delAnim modAnim">
        <pc:chgData name="Stein S." userId="9aa5226f-2c95-49b9-8f51-57ed42821b00" providerId="ADAL" clId="{43862F9C-54FD-CB4E-8180-D78AA0E13914}" dt="2020-02-12T19:50:48.450" v="2217" actId="20577"/>
        <pc:sldMkLst>
          <pc:docMk/>
          <pc:sldMk cId="2426804703" sldId="314"/>
        </pc:sldMkLst>
        <pc:spChg chg="mod">
          <ac:chgData name="Stein S." userId="9aa5226f-2c95-49b9-8f51-57ed42821b00" providerId="ADAL" clId="{43862F9C-54FD-CB4E-8180-D78AA0E13914}" dt="2020-02-11T13:46:04.599" v="2047" actId="20577"/>
          <ac:spMkLst>
            <pc:docMk/>
            <pc:sldMk cId="2426804703" sldId="314"/>
            <ac:spMk id="2" creationId="{A26C2A06-2093-DB46-91E3-CC53882F6A02}"/>
          </ac:spMkLst>
        </pc:spChg>
        <pc:spChg chg="mod">
          <ac:chgData name="Stein S." userId="9aa5226f-2c95-49b9-8f51-57ed42821b00" providerId="ADAL" clId="{43862F9C-54FD-CB4E-8180-D78AA0E13914}" dt="2020-02-11T13:46:14.699" v="2062" actId="20577"/>
          <ac:spMkLst>
            <pc:docMk/>
            <pc:sldMk cId="2426804703" sldId="314"/>
            <ac:spMk id="3" creationId="{ED91557B-314E-BD44-8C8B-8FCC824B9D61}"/>
          </ac:spMkLst>
        </pc:spChg>
        <pc:spChg chg="add mod">
          <ac:chgData name="Stein S." userId="9aa5226f-2c95-49b9-8f51-57ed42821b00" providerId="ADAL" clId="{43862F9C-54FD-CB4E-8180-D78AA0E13914}" dt="2020-02-12T19:50:48.450" v="2217" actId="20577"/>
          <ac:spMkLst>
            <pc:docMk/>
            <pc:sldMk cId="2426804703" sldId="314"/>
            <ac:spMk id="4" creationId="{C5A42BD1-B1F6-D545-BEBF-2E2AF5769854}"/>
          </ac:spMkLst>
        </pc:spChg>
        <pc:spChg chg="add">
          <ac:chgData name="Stein S." userId="9aa5226f-2c95-49b9-8f51-57ed42821b00" providerId="ADAL" clId="{43862F9C-54FD-CB4E-8180-D78AA0E13914}" dt="2020-02-12T19:50:18.055" v="2214"/>
          <ac:spMkLst>
            <pc:docMk/>
            <pc:sldMk cId="2426804703" sldId="314"/>
            <ac:spMk id="5" creationId="{19D97790-134B-C44B-85AA-56B57DAE842D}"/>
          </ac:spMkLst>
        </pc:spChg>
        <pc:spChg chg="del">
          <ac:chgData name="Stein S." userId="9aa5226f-2c95-49b9-8f51-57ed42821b00" providerId="ADAL" clId="{43862F9C-54FD-CB4E-8180-D78AA0E13914}" dt="2020-02-11T13:46:17.016" v="2063" actId="478"/>
          <ac:spMkLst>
            <pc:docMk/>
            <pc:sldMk cId="2426804703" sldId="314"/>
            <ac:spMk id="5" creationId="{EEB41B48-A9B6-FA4E-981F-A8EE47D3137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454761-1460-C44E-8EE9-132392DCD1C4}" type="datetimeFigureOut">
              <a:rPr lang="en-US" smtClean="0"/>
              <a:t>2/12/20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82BE9-307A-AB49-B561-9E71E3CE8979}" type="slidenum">
              <a:rPr lang="en-US" smtClean="0"/>
              <a:t>‹#›</a:t>
            </a:fld>
            <a:endParaRPr lang="en-US"/>
          </a:p>
        </p:txBody>
      </p:sp>
    </p:spTree>
    <p:extLst>
      <p:ext uri="{BB962C8B-B14F-4D97-AF65-F5344CB8AC3E}">
        <p14:creationId xmlns:p14="http://schemas.microsoft.com/office/powerpoint/2010/main" val="206512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A3D421-3143-47CA-ACA9-5443A0940D94}" type="datetimeFigureOut">
              <a:rPr lang="en-GB" smtClean="0"/>
              <a:t>12/02/2020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FA50D6-6132-4FF4-AFC5-01B946DDB4AB}" type="slidenum">
              <a:rPr lang="en-GB" smtClean="0"/>
              <a:t>‹#›</a:t>
            </a:fld>
            <a:endParaRPr lang="en-GB"/>
          </a:p>
        </p:txBody>
      </p:sp>
    </p:spTree>
    <p:extLst>
      <p:ext uri="{BB962C8B-B14F-4D97-AF65-F5344CB8AC3E}">
        <p14:creationId xmlns:p14="http://schemas.microsoft.com/office/powerpoint/2010/main" val="50769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Logo Slide">
    <p:bg>
      <p:bgPr>
        <a:solidFill>
          <a:srgbClr val="063D5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9723" y="2791953"/>
            <a:ext cx="4512501" cy="982313"/>
          </a:xfrm>
          <a:prstGeom prst="rect">
            <a:avLst/>
          </a:prstGeom>
        </p:spPr>
      </p:pic>
    </p:spTree>
    <p:extLst>
      <p:ext uri="{BB962C8B-B14F-4D97-AF65-F5344CB8AC3E}">
        <p14:creationId xmlns:p14="http://schemas.microsoft.com/office/powerpoint/2010/main" val="77495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chemeClr val="bg1"/>
                </a:solidFill>
              </a:defRPr>
            </a:lvl1pPr>
          </a:lstStyle>
          <a:p>
            <a:r>
              <a:rPr lang="en-US" dirty="0"/>
              <a:t>Presentation title</a:t>
            </a:r>
            <a:endParaRPr lang="en-GB" dirty="0"/>
          </a:p>
        </p:txBody>
      </p:sp>
      <p:sp>
        <p:nvSpPr>
          <p:cNvPr id="3" name="Subtitle 2"/>
          <p:cNvSpPr>
            <a:spLocks noGrp="1"/>
          </p:cNvSpPr>
          <p:nvPr>
            <p:ph type="subTitle" idx="1"/>
          </p:nvPr>
        </p:nvSpPr>
        <p:spPr>
          <a:xfrm>
            <a:off x="2351584" y="3287415"/>
            <a:ext cx="7584843" cy="864096"/>
          </a:xfrm>
          <a:prstGeom prst="rect">
            <a:avLst/>
          </a:prstGeom>
        </p:spPr>
        <p:txBody>
          <a:bodyPr anchor="ctr" anchorCtr="0"/>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6" name="Text Placeholder 5"/>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chemeClr val="bg1"/>
                </a:solidFill>
              </a:defRPr>
            </a:lvl1pPr>
          </a:lstStyle>
          <a:p>
            <a:pPr lvl="0"/>
            <a:fld id="{6360D570-4882-4F25-B966-92B63EE9B1D5}" type="datetime4">
              <a:rPr lang="en-GB" smtClean="0"/>
              <a:t>18 November 2016</a:t>
            </a:fld>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2398703511"/>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
        <p:nvSpPr>
          <p:cNvPr id="8" name="TextBox 7"/>
          <p:cNvSpPr txBox="1"/>
          <p:nvPr userDrawn="1"/>
        </p:nvSpPr>
        <p:spPr>
          <a:xfrm>
            <a:off x="2351584" y="2700210"/>
            <a:ext cx="7584843" cy="584775"/>
          </a:xfrm>
          <a:prstGeom prst="rect">
            <a:avLst/>
          </a:prstGeom>
          <a:noFill/>
        </p:spPr>
        <p:txBody>
          <a:bodyPr wrap="square" rtlCol="0">
            <a:spAutoFit/>
          </a:bodyPr>
          <a:lstStyle/>
          <a:p>
            <a:r>
              <a:rPr lang="en-GB" sz="3200" b="1" spc="-150" dirty="0">
                <a:solidFill>
                  <a:schemeClr val="bg1"/>
                </a:solidFill>
              </a:rPr>
              <a:t>YOUR</a:t>
            </a:r>
            <a:r>
              <a:rPr lang="en-GB" sz="3200" b="1" spc="-150" baseline="0" dirty="0">
                <a:solidFill>
                  <a:schemeClr val="bg1"/>
                </a:solidFill>
              </a:rPr>
              <a:t> QUESTIONS</a:t>
            </a:r>
            <a:endParaRPr lang="en-GB" sz="3200" b="1" spc="-150" dirty="0">
              <a:solidFill>
                <a:schemeClr val="bg1"/>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61885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E444E"/>
                </a:solidFill>
              </a:defRPr>
            </a:lvl1pPr>
          </a:lstStyle>
          <a:p>
            <a:r>
              <a:rPr lang="en-US" dirty="0"/>
              <a:t>TITLE</a:t>
            </a:r>
            <a:endParaRPr lang="en-GB" dirty="0"/>
          </a:p>
        </p:txBody>
      </p:sp>
      <p:sp>
        <p:nvSpPr>
          <p:cNvPr id="5" name="Text Placeholder 4"/>
          <p:cNvSpPr>
            <a:spLocks noGrp="1"/>
          </p:cNvSpPr>
          <p:nvPr>
            <p:ph type="body" sz="quarter" idx="10"/>
          </p:nvPr>
        </p:nvSpPr>
        <p:spPr>
          <a:xfrm>
            <a:off x="623393" y="1844825"/>
            <a:ext cx="10847916" cy="4393059"/>
          </a:xfrm>
        </p:spPr>
        <p:txBody>
          <a:bodyPr/>
          <a:lstStyle>
            <a:lvl1pPr>
              <a:spcBef>
                <a:spcPts val="0"/>
              </a:spcBef>
              <a:spcAft>
                <a:spcPts val="1200"/>
              </a:spcAft>
              <a:defRPr sz="2000">
                <a:solidFill>
                  <a:srgbClr val="2E444E"/>
                </a:solidFill>
              </a:defRPr>
            </a:lvl1pPr>
            <a:lvl2pPr>
              <a:spcBef>
                <a:spcPts val="0"/>
              </a:spcBef>
              <a:spcAft>
                <a:spcPts val="1200"/>
              </a:spcAft>
              <a:defRPr sz="1800">
                <a:solidFill>
                  <a:srgbClr val="2E444E"/>
                </a:solidFill>
              </a:defRPr>
            </a:lvl2pPr>
            <a:lvl3pPr>
              <a:spcBef>
                <a:spcPts val="0"/>
              </a:spcBef>
              <a:spcAft>
                <a:spcPts val="1200"/>
              </a:spcAft>
              <a:defRPr>
                <a:solidFill>
                  <a:srgbClr val="2E444E"/>
                </a:solidFill>
              </a:defRPr>
            </a:lvl3pPr>
            <a:lvl4pPr>
              <a:spcBef>
                <a:spcPts val="0"/>
              </a:spcBef>
              <a:spcAft>
                <a:spcPts val="1200"/>
              </a:spcAft>
              <a:defRPr>
                <a:solidFill>
                  <a:srgbClr val="2E444E"/>
                </a:solidFill>
              </a:defRPr>
            </a:lvl4pPr>
            <a:lvl5pPr>
              <a:spcBef>
                <a:spcPts val="0"/>
              </a:spcBef>
              <a:spcAft>
                <a:spcPts val="1200"/>
              </a:spcAft>
              <a:defRPr>
                <a:solidFill>
                  <a:srgbClr val="2E444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46691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63D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071369"/>
      </p:ext>
    </p:extLst>
  </p:cSld>
  <p:clrMap bg1="lt1" tx1="dk1" bg2="lt2" tx2="dk2" accent1="accent1" accent2="accent2" accent3="accent3" accent4="accent4" accent5="accent5" accent6="accent6" hlink="hlink" folHlink="folHlink"/>
  <p:sldLayoutIdLst>
    <p:sldLayoutId id="2147483674" r:id="rId1"/>
    <p:sldLayoutId id="2147483680" r:id="rId2"/>
    <p:sldLayoutId id="2147483706"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6" name="TextBox 5"/>
          <p:cNvSpPr txBox="1"/>
          <p:nvPr/>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t>‹#›</a:t>
            </a:fld>
            <a:endParaRPr lang="en-GB" sz="1000" dirty="0"/>
          </a:p>
        </p:txBody>
      </p:sp>
      <p:sp>
        <p:nvSpPr>
          <p:cNvPr id="7" name="Text Placeholder 2"/>
          <p:cNvSpPr>
            <a:spLocks noGrp="1"/>
          </p:cNvSpPr>
          <p:nvPr>
            <p:ph type="body" idx="1"/>
          </p:nvPr>
        </p:nvSpPr>
        <p:spPr>
          <a:xfrm>
            <a:off x="623392" y="1844825"/>
            <a:ext cx="10862997" cy="43819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175160366"/>
      </p:ext>
    </p:extLst>
  </p:cSld>
  <p:clrMap bg1="lt1" tx1="dk1" bg2="lt2" tx2="dk2" accent1="accent1" accent2="accent2" accent3="accent3" accent4="accent4" accent5="accent5" accent6="accent6" hlink="hlink" folHlink="folHlink"/>
  <p:sldLayoutIdLst>
    <p:sldLayoutId id="2147483705" r:id="rId1"/>
  </p:sldLayoutIdLst>
  <p:hf hdr="0" ftr="0" dt="0"/>
  <p:txStyles>
    <p:titleStyle>
      <a:lvl1pPr algn="l" defTabSz="914400" rtl="0" eaLnBrk="1" latinLnBrk="0" hangingPunct="1">
        <a:spcBef>
          <a:spcPct val="0"/>
        </a:spcBef>
        <a:buNone/>
        <a:defRPr sz="3200" kern="1200" spc="-150">
          <a:solidFill>
            <a:srgbClr val="2E444E"/>
          </a:solidFill>
          <a:latin typeface="+mj-lt"/>
          <a:ea typeface="+mj-ea"/>
          <a:cs typeface="+mj-cs"/>
        </a:defRPr>
      </a:lvl1pPr>
    </p:titleStyle>
    <p:body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secure.ecs.soton.ac.uk/notes/comp1206/code/javafx/inner/InnerGUI.java"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secure.ecs.soton.ac.uk/notes/comp1206/code/javafx/inner/LocalGUI.java"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secure.ecs.soton.ac.uk/notes/comp1206/code/javafx/inner/AnonGUI.java"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secure.ecs.soton.ac.uk/notes/comp1206/code/javafx/inner/LambdaGUI.java"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13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Scope and inner classes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GB" dirty="0"/>
              <a:t>Because an inner class is, along with other assorted fields and methods, just another member of its enclosing class, it can access those other members of the enclosing class. They are in scope.</a:t>
            </a:r>
          </a:p>
          <a:p>
            <a:r>
              <a:rPr lang="en-GB" dirty="0"/>
              <a:t>This is just the same as writing a method whose code accesses a class level (private) field. This is partly what makes inner classes so handy.</a:t>
            </a:r>
          </a:p>
          <a:p>
            <a:r>
              <a:rPr lang="en-GB" dirty="0"/>
              <a:t>There is a restriction on their use:</a:t>
            </a:r>
          </a:p>
          <a:p>
            <a:endParaRPr lang="en-GB" dirty="0"/>
          </a:p>
          <a:p>
            <a:endParaRPr lang="en-GB" dirty="0"/>
          </a:p>
          <a:p>
            <a:endParaRPr lang="en-GB" dirty="0"/>
          </a:p>
          <a:p>
            <a:endParaRPr lang="en-GB" dirty="0"/>
          </a:p>
          <a:p>
            <a:r>
              <a:rPr lang="en-GB" dirty="0"/>
              <a:t>Your compiler should warn you about this restriction in case you forget!</a:t>
            </a:r>
            <a:endParaRPr lang="en-US" dirty="0"/>
          </a:p>
        </p:txBody>
      </p:sp>
      <p:sp>
        <p:nvSpPr>
          <p:cNvPr id="5" name="TextBox 4">
            <a:extLst>
              <a:ext uri="{FF2B5EF4-FFF2-40B4-BE49-F238E27FC236}">
                <a16:creationId xmlns:a16="http://schemas.microsoft.com/office/drawing/2014/main" id="{15B1B9C9-C151-0248-92DA-F07A7D648763}"/>
              </a:ext>
            </a:extLst>
          </p:cNvPr>
          <p:cNvSpPr txBox="1"/>
          <p:nvPr/>
        </p:nvSpPr>
        <p:spPr>
          <a:xfrm>
            <a:off x="2279576" y="4365104"/>
            <a:ext cx="712879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inner classes can not have static methods and cannot have static fields unless they are declared final and </a:t>
            </a:r>
            <a:r>
              <a:rPr lang="en-US" dirty="0" err="1"/>
              <a:t>initialised</a:t>
            </a:r>
            <a:r>
              <a:rPr lang="en-US" dirty="0"/>
              <a:t> to constants or expressions built from constants.</a:t>
            </a:r>
          </a:p>
        </p:txBody>
      </p:sp>
    </p:spTree>
    <p:extLst>
      <p:ext uri="{BB962C8B-B14F-4D97-AF65-F5344CB8AC3E}">
        <p14:creationId xmlns:p14="http://schemas.microsoft.com/office/powerpoint/2010/main" val="36020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Inner class instances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GB" dirty="0"/>
              <a:t>Every instance of an inner class is intimately tied to an instance of its enclosing class - the enclosing object</a:t>
            </a:r>
          </a:p>
          <a:p>
            <a:r>
              <a:rPr lang="en-GB" dirty="0"/>
              <a:t>In order to create an instance of an inner class there must exist an instance of the outer class to associate it with.</a:t>
            </a:r>
          </a:p>
          <a:p>
            <a:r>
              <a:rPr lang="en-GB" dirty="0"/>
              <a:t>The typical way that an inner class is </a:t>
            </a:r>
            <a:br>
              <a:rPr lang="en-GB" dirty="0"/>
            </a:br>
            <a:r>
              <a:rPr lang="en-GB" dirty="0"/>
              <a:t>instantiated is within the code of the outer </a:t>
            </a:r>
            <a:br>
              <a:rPr lang="en-GB" dirty="0"/>
            </a:br>
            <a:r>
              <a:rPr lang="en-GB" dirty="0"/>
              <a:t>class. For example:</a:t>
            </a:r>
          </a:p>
          <a:p>
            <a:endParaRPr lang="en-GB" dirty="0"/>
          </a:p>
          <a:p>
            <a:endParaRPr lang="en-GB" dirty="0"/>
          </a:p>
          <a:p>
            <a:r>
              <a:rPr lang="en-GB" dirty="0"/>
              <a:t>Note that the call to </a:t>
            </a:r>
            <a:r>
              <a:rPr lang="en-GB" dirty="0">
                <a:latin typeface="Courier" pitchFamily="2" charset="0"/>
              </a:rPr>
              <a:t>new Inner() </a:t>
            </a:r>
            <a:r>
              <a:rPr lang="en-GB" dirty="0"/>
              <a:t>written </a:t>
            </a:r>
            <a:br>
              <a:rPr lang="en-GB" dirty="0"/>
            </a:br>
            <a:r>
              <a:rPr lang="en-GB" dirty="0"/>
              <a:t>explicitly would actually be </a:t>
            </a:r>
            <a:br>
              <a:rPr lang="en-GB" dirty="0"/>
            </a:br>
            <a:r>
              <a:rPr lang="en-GB" dirty="0" err="1">
                <a:latin typeface="Courier" pitchFamily="2" charset="0"/>
              </a:rPr>
              <a:t>this.new</a:t>
            </a:r>
            <a:r>
              <a:rPr lang="en-GB" dirty="0">
                <a:latin typeface="Courier" pitchFamily="2" charset="0"/>
              </a:rPr>
              <a:t> Inner()</a:t>
            </a:r>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6744072" y="3356992"/>
            <a:ext cx="4489786" cy="2808312"/>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Outer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Inner instance;</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void foo(){</a:t>
            </a:r>
          </a:p>
          <a:p>
            <a:pPr marL="0" indent="0">
              <a:spcAft>
                <a:spcPts val="0"/>
              </a:spcAft>
              <a:buNone/>
            </a:pPr>
            <a:r>
              <a:rPr lang="en-US" sz="1400" dirty="0">
                <a:solidFill>
                  <a:schemeClr val="tx1"/>
                </a:solidFill>
                <a:latin typeface="Courier" pitchFamily="2" charset="0"/>
              </a:rPr>
              <a:t>       	    instance = new Inner();</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class Inner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367879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Creating an instance of an inner class externally</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844825"/>
            <a:ext cx="10847916" cy="1080119"/>
          </a:xfrm>
        </p:spPr>
        <p:txBody>
          <a:bodyPr/>
          <a:lstStyle/>
          <a:p>
            <a:r>
              <a:rPr lang="en-GB" dirty="0"/>
              <a:t>Even though you need an instance of the outer class, you are not restricted to creating instances of inner classes from </a:t>
            </a:r>
            <a:r>
              <a:rPr lang="en-GB" b="1" dirty="0"/>
              <a:t>within</a:t>
            </a:r>
            <a:r>
              <a:rPr lang="en-GB" dirty="0"/>
              <a:t> the enclosing class though. Look at the following code:</a:t>
            </a:r>
            <a:endParaRPr lang="en-GB" dirty="0">
              <a:latin typeface="Courier" pitchFamily="2" charset="0"/>
            </a:endParaRPr>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983432" y="3068960"/>
            <a:ext cx="5400600" cy="3501008"/>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100" dirty="0">
                <a:solidFill>
                  <a:schemeClr val="tx1"/>
                </a:solidFill>
                <a:latin typeface="Courier" pitchFamily="2" charset="0"/>
              </a:rPr>
              <a:t>public class </a:t>
            </a:r>
            <a:r>
              <a:rPr lang="en-US" sz="1100" dirty="0" err="1">
                <a:solidFill>
                  <a:schemeClr val="tx1"/>
                </a:solidFill>
                <a:latin typeface="Courier" pitchFamily="2" charset="0"/>
              </a:rPr>
              <a:t>OuterClass</a:t>
            </a:r>
            <a:r>
              <a:rPr lang="en-US" sz="1100" dirty="0">
                <a:solidFill>
                  <a:schemeClr val="tx1"/>
                </a:solidFill>
                <a:latin typeface="Courier" pitchFamily="2" charset="0"/>
              </a:rPr>
              <a: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class </a:t>
            </a:r>
            <a:r>
              <a:rPr lang="en-US" sz="1100" dirty="0" err="1">
                <a:solidFill>
                  <a:srgbClr val="FF0000"/>
                </a:solidFill>
                <a:latin typeface="Courier" pitchFamily="2" charset="0"/>
              </a:rPr>
              <a:t>InnerClass</a:t>
            </a: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int v = 23;</a:t>
            </a:r>
          </a:p>
          <a:p>
            <a:pPr marL="0" indent="0">
              <a:spcAft>
                <a:spcPts val="0"/>
              </a:spcAft>
              <a:buNone/>
            </a:pPr>
            <a:r>
              <a:rPr lang="en-US" sz="1100" dirty="0">
                <a:solidFill>
                  <a:schemeClr val="tx1"/>
                </a:solidFill>
                <a:latin typeface="Courier" pitchFamily="2" charset="0"/>
              </a:rPr>
              <a: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public static void main(String[] s){</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OtherClass</a:t>
            </a:r>
            <a:r>
              <a:rPr lang="en-US" sz="1100" dirty="0">
                <a:solidFill>
                  <a:schemeClr val="tx1"/>
                </a:solidFill>
                <a:latin typeface="Courier" pitchFamily="2" charset="0"/>
              </a:rPr>
              <a:t> other = new </a:t>
            </a:r>
            <a:r>
              <a:rPr lang="en-US" sz="1100" dirty="0" err="1">
                <a:solidFill>
                  <a:schemeClr val="tx1"/>
                </a:solidFill>
                <a:latin typeface="Courier" pitchFamily="2" charset="0"/>
              </a:rPr>
              <a:t>OtherClass</a:t>
            </a: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other.go</a:t>
            </a: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class </a:t>
            </a:r>
            <a:r>
              <a:rPr lang="en-US" sz="1100" dirty="0" err="1">
                <a:solidFill>
                  <a:schemeClr val="tx1"/>
                </a:solidFill>
                <a:latin typeface="Courier" pitchFamily="2" charset="0"/>
              </a:rPr>
              <a:t>OtherClass</a:t>
            </a:r>
            <a:r>
              <a:rPr lang="en-US" sz="1100" dirty="0">
                <a:solidFill>
                  <a:schemeClr val="tx1"/>
                </a:solidFill>
                <a:latin typeface="Courier" pitchFamily="2" charset="0"/>
              </a:rPr>
              <a: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OuterClass</a:t>
            </a:r>
            <a:r>
              <a:rPr lang="en-US" sz="1100" dirty="0">
                <a:solidFill>
                  <a:schemeClr val="tx1"/>
                </a:solidFill>
                <a:latin typeface="Courier" pitchFamily="2" charset="0"/>
              </a:rPr>
              <a:t> o = new </a:t>
            </a:r>
            <a:r>
              <a:rPr lang="en-US" sz="1100" dirty="0" err="1">
                <a:solidFill>
                  <a:schemeClr val="tx1"/>
                </a:solidFill>
                <a:latin typeface="Courier" pitchFamily="2" charset="0"/>
              </a:rPr>
              <a:t>OuterClass</a:t>
            </a: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void go() { </a:t>
            </a:r>
          </a:p>
          <a:p>
            <a:pPr marL="0" indent="0">
              <a:spcAft>
                <a:spcPts val="0"/>
              </a:spcAft>
              <a:buNone/>
            </a:pPr>
            <a:r>
              <a:rPr lang="en-US" sz="1100" dirty="0">
                <a:solidFill>
                  <a:schemeClr val="tx1"/>
                </a:solidFill>
                <a:latin typeface="Courier" pitchFamily="2" charset="0"/>
              </a:rPr>
              <a:t>        </a:t>
            </a:r>
            <a:r>
              <a:rPr lang="en-US" sz="1100" dirty="0" err="1">
                <a:solidFill>
                  <a:srgbClr val="FF0000"/>
                </a:solidFill>
                <a:latin typeface="Courier" pitchFamily="2" charset="0"/>
              </a:rPr>
              <a:t>OuterClass.InnerClass</a:t>
            </a:r>
            <a:r>
              <a:rPr lang="en-US" sz="1100" dirty="0">
                <a:solidFill>
                  <a:srgbClr val="FF0000"/>
                </a:solidFill>
                <a:latin typeface="Courier" pitchFamily="2" charset="0"/>
              </a:rPr>
              <a:t> </a:t>
            </a:r>
            <a:r>
              <a:rPr lang="en-US" sz="1100" dirty="0" err="1">
                <a:solidFill>
                  <a:schemeClr val="tx1"/>
                </a:solidFill>
                <a:latin typeface="Courier" pitchFamily="2" charset="0"/>
              </a:rPr>
              <a:t>i</a:t>
            </a:r>
            <a:r>
              <a:rPr lang="en-US" sz="1100" dirty="0">
                <a:solidFill>
                  <a:schemeClr val="tx1"/>
                </a:solidFill>
                <a:latin typeface="Courier" pitchFamily="2" charset="0"/>
              </a:rPr>
              <a:t> = </a:t>
            </a:r>
            <a:r>
              <a:rPr lang="en-US" sz="1100" dirty="0" err="1">
                <a:solidFill>
                  <a:srgbClr val="0070C0"/>
                </a:solidFill>
                <a:latin typeface="Courier" pitchFamily="2" charset="0"/>
              </a:rPr>
              <a:t>o.new</a:t>
            </a:r>
            <a:r>
              <a:rPr lang="en-US" sz="1100" dirty="0">
                <a:solidFill>
                  <a:srgbClr val="0070C0"/>
                </a:solidFill>
                <a:latin typeface="Courier" pitchFamily="2" charset="0"/>
              </a:rPr>
              <a:t> </a:t>
            </a:r>
            <a:r>
              <a:rPr lang="en-US" sz="1100" dirty="0" err="1">
                <a:solidFill>
                  <a:srgbClr val="0070C0"/>
                </a:solidFill>
                <a:latin typeface="Courier" pitchFamily="2" charset="0"/>
              </a:rPr>
              <a:t>InnerClass</a:t>
            </a:r>
            <a:r>
              <a:rPr lang="en-US" sz="1100" dirty="0">
                <a:solidFill>
                  <a:srgbClr val="0070C0"/>
                </a:solidFill>
                <a:latin typeface="Courier" pitchFamily="2" charset="0"/>
              </a:rPr>
              <a:t>()</a:t>
            </a: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System.out.println</a:t>
            </a:r>
            <a:r>
              <a:rPr lang="en-US" sz="1100" dirty="0">
                <a:solidFill>
                  <a:schemeClr val="tx1"/>
                </a:solidFill>
                <a:latin typeface="Courier" pitchFamily="2" charset="0"/>
              </a:rPr>
              <a:t>("Value in inner class is "+</a:t>
            </a:r>
            <a:r>
              <a:rPr lang="en-US" sz="1100" dirty="0" err="1">
                <a:solidFill>
                  <a:schemeClr val="tx1"/>
                </a:solidFill>
                <a:latin typeface="Courier" pitchFamily="2" charset="0"/>
              </a:rPr>
              <a:t>i.v</a:t>
            </a: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a:t>
            </a:r>
            <a:endParaRPr lang="en-US" sz="1100" dirty="0">
              <a:solidFill>
                <a:srgbClr val="FF0000"/>
              </a:solidFill>
              <a:latin typeface="Courier" pitchFamily="2" charset="0"/>
            </a:endParaRPr>
          </a:p>
        </p:txBody>
      </p:sp>
      <p:sp>
        <p:nvSpPr>
          <p:cNvPr id="5" name="Text Placeholder 2">
            <a:extLst>
              <a:ext uri="{FF2B5EF4-FFF2-40B4-BE49-F238E27FC236}">
                <a16:creationId xmlns:a16="http://schemas.microsoft.com/office/drawing/2014/main" id="{7A7D9E58-04ED-0940-BE80-121A10E439CA}"/>
              </a:ext>
            </a:extLst>
          </p:cNvPr>
          <p:cNvSpPr txBox="1">
            <a:spLocks/>
          </p:cNvSpPr>
          <p:nvPr/>
        </p:nvSpPr>
        <p:spPr>
          <a:xfrm>
            <a:off x="6816080" y="2900672"/>
            <a:ext cx="5040560" cy="1080119"/>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you can see here that from within the </a:t>
            </a:r>
            <a:r>
              <a:rPr lang="en-GB" dirty="0" err="1">
                <a:latin typeface="Courier" pitchFamily="2" charset="0"/>
              </a:rPr>
              <a:t>OtherClass</a:t>
            </a:r>
            <a:r>
              <a:rPr lang="en-GB" dirty="0"/>
              <a:t> definition, instance </a:t>
            </a:r>
            <a:r>
              <a:rPr lang="en-GB" dirty="0">
                <a:latin typeface="Courier" pitchFamily="2" charset="0"/>
              </a:rPr>
              <a:t>o</a:t>
            </a:r>
            <a:r>
              <a:rPr lang="en-GB" dirty="0"/>
              <a:t> of </a:t>
            </a:r>
            <a:r>
              <a:rPr lang="en-GB" dirty="0" err="1">
                <a:latin typeface="Courier" pitchFamily="2" charset="0"/>
              </a:rPr>
              <a:t>OuterClass</a:t>
            </a:r>
            <a:r>
              <a:rPr lang="en-GB" dirty="0"/>
              <a:t> is used as a reference to create an instance of </a:t>
            </a:r>
            <a:r>
              <a:rPr lang="en-GB" dirty="0" err="1">
                <a:latin typeface="Courier" pitchFamily="2" charset="0"/>
              </a:rPr>
              <a:t>InnerClass</a:t>
            </a:r>
            <a:r>
              <a:rPr lang="en-GB" dirty="0"/>
              <a:t>.</a:t>
            </a:r>
          </a:p>
          <a:p>
            <a:endParaRPr lang="en-GB" dirty="0"/>
          </a:p>
          <a:p>
            <a:r>
              <a:rPr lang="en-GB" dirty="0"/>
              <a:t>Check out the type of the inner class when referred to externally: </a:t>
            </a:r>
            <a:r>
              <a:rPr lang="en-GB" dirty="0" err="1">
                <a:latin typeface="Courier" pitchFamily="2" charset="0"/>
              </a:rPr>
              <a:t>OuterClass.InnerClass</a:t>
            </a:r>
            <a:endParaRPr lang="en-GB" dirty="0">
              <a:latin typeface="Courier" pitchFamily="2" charset="0"/>
            </a:endParaRPr>
          </a:p>
        </p:txBody>
      </p:sp>
    </p:spTree>
    <p:extLst>
      <p:ext uri="{BB962C8B-B14F-4D97-AF65-F5344CB8AC3E}">
        <p14:creationId xmlns:p14="http://schemas.microsoft.com/office/powerpoint/2010/main" val="4096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Scoping issues again</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844825"/>
            <a:ext cx="10847916" cy="1080119"/>
          </a:xfrm>
        </p:spPr>
        <p:txBody>
          <a:bodyPr/>
          <a:lstStyle/>
          <a:p>
            <a:r>
              <a:rPr lang="en-GB" dirty="0"/>
              <a:t>We have said already that code within an inner class can access (private) members of its outer class.</a:t>
            </a:r>
          </a:p>
          <a:p>
            <a:r>
              <a:rPr lang="en-GB" dirty="0"/>
              <a:t>What is perhaps a little surprising is that code within the outer class can also access (private) members of any inner class - but only via an explicit reference to a inner class object:</a:t>
            </a:r>
            <a:endParaRPr lang="en-GB" dirty="0">
              <a:latin typeface="Courier" pitchFamily="2" charset="0"/>
            </a:endParaRPr>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1055440" y="3933057"/>
            <a:ext cx="5400600" cy="2664296"/>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Outer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class Inner {</a:t>
            </a:r>
          </a:p>
          <a:p>
            <a:pPr marL="0" indent="0">
              <a:spcAft>
                <a:spcPts val="0"/>
              </a:spcAft>
              <a:buNone/>
            </a:pPr>
            <a:r>
              <a:rPr lang="en-US" sz="1400" dirty="0">
                <a:solidFill>
                  <a:schemeClr val="tx1"/>
                </a:solidFill>
                <a:latin typeface="Courier" pitchFamily="2" charset="0"/>
              </a:rPr>
              <a:t>     private int n = 20;</a:t>
            </a:r>
          </a:p>
          <a:p>
            <a:pPr marL="0" indent="0">
              <a:spcAft>
                <a:spcPts val="0"/>
              </a:spcAft>
              <a:buNone/>
            </a:pPr>
            <a:r>
              <a:rPr lang="en-US" sz="1400" dirty="0">
                <a:solidFill>
                  <a:schemeClr val="tx1"/>
                </a:solidFill>
                <a:latin typeface="Courier" pitchFamily="2" charset="0"/>
              </a:rPr>
              <a:t>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int fetch(){</a:t>
            </a:r>
          </a:p>
          <a:p>
            <a:pPr marL="0" indent="0">
              <a:spcAft>
                <a:spcPts val="0"/>
              </a:spcAft>
              <a:buNone/>
            </a:pPr>
            <a:r>
              <a:rPr lang="en-US" sz="1400" dirty="0">
                <a:solidFill>
                  <a:schemeClr val="tx1"/>
                </a:solidFill>
                <a:latin typeface="Courier" pitchFamily="2" charset="0"/>
              </a:rPr>
              <a:t>       Inner </a:t>
            </a:r>
            <a:r>
              <a:rPr lang="en-US" sz="1400" dirty="0" err="1">
                <a:solidFill>
                  <a:schemeClr val="tx1"/>
                </a:solidFill>
                <a:latin typeface="Courier" pitchFamily="2" charset="0"/>
              </a:rPr>
              <a:t>i</a:t>
            </a:r>
            <a:r>
              <a:rPr lang="en-US" sz="1400" dirty="0">
                <a:solidFill>
                  <a:schemeClr val="tx1"/>
                </a:solidFill>
                <a:latin typeface="Courier" pitchFamily="2" charset="0"/>
              </a:rPr>
              <a:t> = new Inner();</a:t>
            </a:r>
          </a:p>
          <a:p>
            <a:pPr marL="0" indent="0">
              <a:spcAft>
                <a:spcPts val="0"/>
              </a:spcAft>
              <a:buNone/>
            </a:pPr>
            <a:r>
              <a:rPr lang="en-US" sz="1400" dirty="0">
                <a:solidFill>
                  <a:schemeClr val="tx1"/>
                </a:solidFill>
                <a:latin typeface="Courier" pitchFamily="2" charset="0"/>
              </a:rPr>
              <a:t>       return ( </a:t>
            </a:r>
            <a:r>
              <a:rPr lang="en-US" sz="1400" dirty="0" err="1">
                <a:solidFill>
                  <a:schemeClr val="tx1"/>
                </a:solidFill>
                <a:latin typeface="Courier" pitchFamily="2" charset="0"/>
              </a:rPr>
              <a:t>i.n</a:t>
            </a: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21041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Getting back to GUIs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844825"/>
            <a:ext cx="10847916" cy="1080119"/>
          </a:xfrm>
        </p:spPr>
        <p:txBody>
          <a:bodyPr/>
          <a:lstStyle/>
          <a:p>
            <a:r>
              <a:rPr lang="en-GB" dirty="0"/>
              <a:t>Let’s look at an example…</a:t>
            </a:r>
          </a:p>
          <a:p>
            <a:endParaRPr lang="en-GB" dirty="0">
              <a:latin typeface="Courier" pitchFamily="2" charset="0"/>
            </a:endParaRPr>
          </a:p>
          <a:p>
            <a:endParaRPr lang="en-GB" dirty="0">
              <a:latin typeface="Courier" pitchFamily="2" charset="0"/>
            </a:endParaRPr>
          </a:p>
          <a:p>
            <a:endParaRPr lang="en-GB" dirty="0">
              <a:latin typeface="Courier" pitchFamily="2" charset="0"/>
            </a:endParaRPr>
          </a:p>
          <a:p>
            <a:pPr marL="0" indent="0">
              <a:buNone/>
            </a:pPr>
            <a:endParaRPr lang="en-GB" dirty="0">
              <a:latin typeface="Courier" pitchFamily="2" charset="0"/>
            </a:endParaRPr>
          </a:p>
          <a:p>
            <a:endParaRPr lang="en-GB" dirty="0">
              <a:latin typeface="Courier" pitchFamily="2" charset="0"/>
            </a:endParaRPr>
          </a:p>
          <a:p>
            <a:endParaRPr lang="en-GB" dirty="0">
              <a:latin typeface="Courier" pitchFamily="2" charset="0"/>
            </a:endParaRPr>
          </a:p>
          <a:p>
            <a:endParaRPr lang="en-GB" dirty="0">
              <a:latin typeface="Courier" pitchFamily="2" charset="0"/>
            </a:endParaRPr>
          </a:p>
          <a:p>
            <a:endParaRPr lang="en-GB" dirty="0">
              <a:latin typeface="Courier" pitchFamily="2" charset="0"/>
            </a:endParaRPr>
          </a:p>
          <a:p>
            <a:r>
              <a:rPr lang="en-GB" dirty="0"/>
              <a:t>This is starting to look a bit nicer - but note that the </a:t>
            </a:r>
            <a:r>
              <a:rPr lang="en-GB" dirty="0" err="1"/>
              <a:t>TextField</a:t>
            </a:r>
            <a:r>
              <a:rPr lang="en-GB" dirty="0"/>
              <a:t> must be declared at class level (not locally within start) in this example.</a:t>
            </a:r>
            <a:endParaRPr lang="en-GB" dirty="0">
              <a:latin typeface="Courier" pitchFamily="2" charset="0"/>
            </a:endParaRPr>
          </a:p>
        </p:txBody>
      </p:sp>
      <p:sp>
        <p:nvSpPr>
          <p:cNvPr id="5" name="Text Placeholder 2">
            <a:extLst>
              <a:ext uri="{FF2B5EF4-FFF2-40B4-BE49-F238E27FC236}">
                <a16:creationId xmlns:a16="http://schemas.microsoft.com/office/drawing/2014/main" id="{127411D3-AB8E-4C45-9F43-577787F9C42F}"/>
              </a:ext>
            </a:extLst>
          </p:cNvPr>
          <p:cNvSpPr txBox="1">
            <a:spLocks/>
          </p:cNvSpPr>
          <p:nvPr/>
        </p:nvSpPr>
        <p:spPr>
          <a:xfrm>
            <a:off x="1055440" y="2564904"/>
            <a:ext cx="5760640" cy="309634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100" dirty="0">
                <a:solidFill>
                  <a:schemeClr val="tx1"/>
                </a:solidFill>
                <a:latin typeface="Courier" pitchFamily="2" charset="0"/>
              </a:rPr>
              <a:t>public class </a:t>
            </a:r>
            <a:r>
              <a:rPr lang="en-US" sz="1100" dirty="0" err="1">
                <a:solidFill>
                  <a:schemeClr val="tx1"/>
                </a:solidFill>
                <a:latin typeface="Courier" pitchFamily="2" charset="0"/>
              </a:rPr>
              <a:t>InnerGUI</a:t>
            </a:r>
            <a:r>
              <a:rPr lang="en-US" sz="1100" dirty="0">
                <a:solidFill>
                  <a:schemeClr val="tx1"/>
                </a:solidFill>
                <a:latin typeface="Courier" pitchFamily="2" charset="0"/>
              </a:rPr>
              <a:t> extends Application {</a:t>
            </a:r>
          </a:p>
          <a:p>
            <a:pPr marL="0" indent="0">
              <a:spcAft>
                <a:spcPts val="0"/>
              </a:spcAft>
              <a:buNone/>
            </a:pP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private </a:t>
            </a:r>
            <a:r>
              <a:rPr lang="en-US" sz="1100" dirty="0" err="1">
                <a:solidFill>
                  <a:schemeClr val="tx1"/>
                </a:solidFill>
                <a:latin typeface="Courier" pitchFamily="2" charset="0"/>
              </a:rPr>
              <a:t>TextField</a:t>
            </a:r>
            <a:r>
              <a:rPr lang="en-US" sz="1100" dirty="0">
                <a:solidFill>
                  <a:schemeClr val="tx1"/>
                </a:solidFill>
                <a:latin typeface="Courier" pitchFamily="2" charset="0"/>
              </a:rPr>
              <a:t> output = new </a:t>
            </a:r>
            <a:r>
              <a:rPr lang="en-US" sz="1100" dirty="0" err="1">
                <a:solidFill>
                  <a:schemeClr val="tx1"/>
                </a:solidFill>
                <a:latin typeface="Courier" pitchFamily="2" charset="0"/>
              </a:rPr>
              <a:t>TextField</a:t>
            </a:r>
            <a:r>
              <a:rPr lang="en-US" sz="1100" dirty="0">
                <a:solidFill>
                  <a:schemeClr val="tx1"/>
                </a:solidFill>
                <a:latin typeface="Courier" pitchFamily="2" charset="0"/>
              </a:rPr>
              <a:t>("");</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public void start(Stage </a:t>
            </a:r>
            <a:r>
              <a:rPr lang="en-US" sz="1100" dirty="0" err="1">
                <a:solidFill>
                  <a:schemeClr val="tx1"/>
                </a:solidFill>
                <a:latin typeface="Courier" pitchFamily="2" charset="0"/>
              </a:rPr>
              <a:t>primaryStage</a:t>
            </a: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button.setOnAction</a:t>
            </a:r>
            <a:r>
              <a:rPr lang="en-US" sz="1100" dirty="0">
                <a:solidFill>
                  <a:schemeClr val="tx1"/>
                </a:solidFill>
                <a:latin typeface="Courier" pitchFamily="2" charset="0"/>
              </a:rPr>
              <a:t>(new </a:t>
            </a:r>
            <a:r>
              <a:rPr lang="en-US" sz="1100" dirty="0" err="1">
                <a:solidFill>
                  <a:schemeClr val="tx1"/>
                </a:solidFill>
                <a:latin typeface="Courier" pitchFamily="2" charset="0"/>
              </a:rPr>
              <a:t>MyClickHandler</a:t>
            </a: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class </a:t>
            </a:r>
            <a:r>
              <a:rPr lang="en-US" sz="1100" dirty="0" err="1">
                <a:solidFill>
                  <a:schemeClr val="tx1"/>
                </a:solidFill>
                <a:latin typeface="Courier" pitchFamily="2" charset="0"/>
              </a:rPr>
              <a:t>MyClickHandler</a:t>
            </a:r>
            <a:r>
              <a:rPr lang="en-US" sz="1100" dirty="0">
                <a:solidFill>
                  <a:schemeClr val="tx1"/>
                </a:solidFill>
                <a:latin typeface="Courier" pitchFamily="2" charset="0"/>
              </a:rPr>
              <a:t> implements </a:t>
            </a:r>
            <a:r>
              <a:rPr lang="en-US" sz="1100" dirty="0" err="1">
                <a:solidFill>
                  <a:schemeClr val="tx1"/>
                </a:solidFill>
                <a:latin typeface="Courier" pitchFamily="2" charset="0"/>
              </a:rPr>
              <a:t>EventHandler</a:t>
            </a:r>
            <a:r>
              <a:rPr lang="en-US" sz="1100" dirty="0">
                <a:solidFill>
                  <a:schemeClr val="tx1"/>
                </a:solidFill>
                <a:latin typeface="Courier" pitchFamily="2" charset="0"/>
              </a:rPr>
              <a:t>&lt;</a:t>
            </a:r>
            <a:r>
              <a:rPr lang="en-US" sz="1100" dirty="0" err="1">
                <a:solidFill>
                  <a:schemeClr val="tx1"/>
                </a:solidFill>
                <a:latin typeface="Courier" pitchFamily="2" charset="0"/>
              </a:rPr>
              <a:t>ActionEvent</a:t>
            </a:r>
            <a:r>
              <a:rPr lang="en-US" sz="1100" dirty="0">
                <a:solidFill>
                  <a:schemeClr val="tx1"/>
                </a:solidFill>
                <a:latin typeface="Courier" pitchFamily="2" charset="0"/>
              </a:rPr>
              <a:t>&gt;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public void handle(</a:t>
            </a:r>
            <a:r>
              <a:rPr lang="en-US" sz="1100" dirty="0" err="1">
                <a:solidFill>
                  <a:schemeClr val="tx1"/>
                </a:solidFill>
                <a:latin typeface="Courier" pitchFamily="2" charset="0"/>
              </a:rPr>
              <a:t>ActionEvent</a:t>
            </a:r>
            <a:r>
              <a:rPr lang="en-US" sz="1100" dirty="0">
                <a:solidFill>
                  <a:schemeClr val="tx1"/>
                </a:solidFill>
                <a:latin typeface="Courier" pitchFamily="2" charset="0"/>
              </a:rPr>
              <a:t> event) {</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output.setText</a:t>
            </a:r>
            <a:r>
              <a:rPr lang="en-US" sz="1100" dirty="0">
                <a:solidFill>
                  <a:schemeClr val="tx1"/>
                </a:solidFill>
                <a:latin typeface="Courier" pitchFamily="2" charset="0"/>
              </a:rPr>
              <a:t>("Thank you!");</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a:t>
            </a:r>
          </a:p>
        </p:txBody>
      </p:sp>
      <p:sp>
        <p:nvSpPr>
          <p:cNvPr id="6" name="TextBox 5">
            <a:extLst>
              <a:ext uri="{FF2B5EF4-FFF2-40B4-BE49-F238E27FC236}">
                <a16:creationId xmlns:a16="http://schemas.microsoft.com/office/drawing/2014/main" id="{5B498F1B-DF80-4043-9E37-9851FA8B9595}"/>
              </a:ext>
            </a:extLst>
          </p:cNvPr>
          <p:cNvSpPr txBox="1"/>
          <p:nvPr/>
        </p:nvSpPr>
        <p:spPr>
          <a:xfrm>
            <a:off x="6960096" y="5229200"/>
            <a:ext cx="1734770" cy="369332"/>
          </a:xfrm>
          <a:prstGeom prst="rect">
            <a:avLst/>
          </a:prstGeom>
          <a:noFill/>
        </p:spPr>
        <p:txBody>
          <a:bodyPr wrap="none" rtlCol="0">
            <a:spAutoFit/>
          </a:bodyPr>
          <a:lstStyle/>
          <a:p>
            <a:r>
              <a:rPr lang="en-US" dirty="0">
                <a:hlinkClick r:id="rId2"/>
              </a:rPr>
              <a:t>{Source Code}</a:t>
            </a:r>
            <a:endParaRPr lang="en-US" dirty="0"/>
          </a:p>
        </p:txBody>
      </p:sp>
    </p:spTree>
    <p:extLst>
      <p:ext uri="{BB962C8B-B14F-4D97-AF65-F5344CB8AC3E}">
        <p14:creationId xmlns:p14="http://schemas.microsoft.com/office/powerpoint/2010/main" val="359354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Local classes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844825"/>
            <a:ext cx="6912767" cy="1080119"/>
          </a:xfrm>
        </p:spPr>
        <p:txBody>
          <a:bodyPr/>
          <a:lstStyle/>
          <a:p>
            <a:r>
              <a:rPr lang="en-GB" dirty="0"/>
              <a:t>Recall that as well as fields (class level variables), we can also have </a:t>
            </a:r>
            <a:r>
              <a:rPr lang="en-GB" b="1" dirty="0"/>
              <a:t>local variables</a:t>
            </a:r>
            <a:r>
              <a:rPr lang="en-GB" dirty="0"/>
              <a:t> within class definitions. These live inside method bodies, or within smaller code blocks delimited by parentheses { ... }</a:t>
            </a:r>
          </a:p>
          <a:p>
            <a:endParaRPr lang="en-GB" dirty="0"/>
          </a:p>
          <a:p>
            <a:r>
              <a:rPr lang="en-GB" dirty="0"/>
              <a:t>Local variables are </a:t>
            </a:r>
            <a:r>
              <a:rPr lang="en-GB" b="1" dirty="0"/>
              <a:t>only visible inside the block </a:t>
            </a:r>
            <a:r>
              <a:rPr lang="en-GB" dirty="0"/>
              <a:t>in which they are declared.</a:t>
            </a:r>
          </a:p>
          <a:p>
            <a:endParaRPr lang="en-GB" dirty="0"/>
          </a:p>
          <a:p>
            <a:r>
              <a:rPr lang="en-GB" dirty="0"/>
              <a:t>Well, in addition to inner classes - class level members which are themselves classes - Java also lets us </a:t>
            </a:r>
            <a:r>
              <a:rPr lang="en-GB" b="1" dirty="0"/>
              <a:t>declare classes locally</a:t>
            </a:r>
            <a:r>
              <a:rPr lang="en-GB" dirty="0"/>
              <a:t>, e.g. within a method body:</a:t>
            </a:r>
            <a:endParaRPr lang="en-GB" dirty="0">
              <a:latin typeface="Courier" pitchFamily="2" charset="0"/>
            </a:endParaRPr>
          </a:p>
        </p:txBody>
      </p:sp>
      <p:sp>
        <p:nvSpPr>
          <p:cNvPr id="4" name="Text Placeholder 2">
            <a:extLst>
              <a:ext uri="{FF2B5EF4-FFF2-40B4-BE49-F238E27FC236}">
                <a16:creationId xmlns:a16="http://schemas.microsoft.com/office/drawing/2014/main" id="{AC2C0162-17A5-9343-982C-EE0BB202D4F8}"/>
              </a:ext>
            </a:extLst>
          </p:cNvPr>
          <p:cNvSpPr txBox="1">
            <a:spLocks/>
          </p:cNvSpPr>
          <p:nvPr/>
        </p:nvSpPr>
        <p:spPr>
          <a:xfrm>
            <a:off x="7896200" y="3501008"/>
            <a:ext cx="3960440" cy="2664296"/>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a:t>
            </a:r>
            <a:r>
              <a:rPr lang="en-US" sz="1400" dirty="0" err="1">
                <a:solidFill>
                  <a:schemeClr val="tx1"/>
                </a:solidFill>
                <a:latin typeface="Courier" pitchFamily="2" charset="0"/>
              </a:rPr>
              <a:t>OuterClass</a:t>
            </a:r>
            <a:r>
              <a:rPr lang="en-US" sz="1400" dirty="0">
                <a:solidFill>
                  <a:schemeClr val="tx1"/>
                </a:solidFill>
                <a:latin typeface="Courier" pitchFamily="2" charset="0"/>
              </a:rPr>
              <a:t>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public void </a:t>
            </a:r>
            <a:r>
              <a:rPr lang="en-US" sz="1400" dirty="0" err="1">
                <a:solidFill>
                  <a:schemeClr val="tx1"/>
                </a:solidFill>
                <a:latin typeface="Courier" pitchFamily="2" charset="0"/>
              </a:rPr>
              <a:t>someMethod</a:t>
            </a:r>
            <a:r>
              <a:rPr lang="en-US" sz="1400" dirty="0">
                <a:solidFill>
                  <a:schemeClr val="tx1"/>
                </a:solidFill>
                <a:latin typeface="Courier" pitchFamily="2" charset="0"/>
              </a:rPr>
              <a:t>(){</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int localVar1;</a:t>
            </a:r>
          </a:p>
          <a:p>
            <a:pPr marL="0" indent="0">
              <a:spcAft>
                <a:spcPts val="0"/>
              </a:spcAft>
              <a:buNone/>
            </a:pPr>
            <a:r>
              <a:rPr lang="en-US" sz="1400" dirty="0">
                <a:solidFill>
                  <a:schemeClr val="tx1"/>
                </a:solidFill>
                <a:latin typeface="Courier" pitchFamily="2" charset="0"/>
              </a:rPr>
              <a:t>       </a:t>
            </a:r>
            <a:r>
              <a:rPr lang="en-US" sz="1400" dirty="0" err="1">
                <a:solidFill>
                  <a:schemeClr val="tx1"/>
                </a:solidFill>
                <a:latin typeface="Courier" pitchFamily="2" charset="0"/>
              </a:rPr>
              <a:t>boolean</a:t>
            </a:r>
            <a:r>
              <a:rPr lang="en-US" sz="1400" dirty="0">
                <a:solidFill>
                  <a:schemeClr val="tx1"/>
                </a:solidFill>
                <a:latin typeface="Courier" pitchFamily="2" charset="0"/>
              </a:rPr>
              <a:t> localVar2;</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class </a:t>
            </a:r>
            <a:r>
              <a:rPr lang="en-US" sz="1400" dirty="0" err="1">
                <a:solidFill>
                  <a:schemeClr val="tx1"/>
                </a:solidFill>
                <a:latin typeface="Courier" pitchFamily="2" charset="0"/>
              </a:rPr>
              <a:t>MyLocalClass</a:t>
            </a: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 class definition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290998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Local class rules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844825"/>
            <a:ext cx="10849204" cy="1080119"/>
          </a:xfrm>
        </p:spPr>
        <p:txBody>
          <a:bodyPr/>
          <a:lstStyle/>
          <a:p>
            <a:r>
              <a:rPr lang="en-GB" dirty="0"/>
              <a:t>Local classes differ from inner classes in that they are </a:t>
            </a:r>
            <a:r>
              <a:rPr lang="en-GB" b="1" dirty="0"/>
              <a:t>completely inaccessible </a:t>
            </a:r>
            <a:r>
              <a:rPr lang="en-GB" dirty="0"/>
              <a:t>from outside of the block in which they are defined - even via an enclosing object.</a:t>
            </a:r>
          </a:p>
          <a:p>
            <a:endParaRPr lang="en-GB" dirty="0"/>
          </a:p>
          <a:p>
            <a:r>
              <a:rPr lang="en-GB" dirty="0"/>
              <a:t>However, they can be useful because a local class has </a:t>
            </a:r>
            <a:r>
              <a:rPr lang="en-GB" b="1" dirty="0"/>
              <a:t>access to the fields and methods of the enclosing clas</a:t>
            </a:r>
            <a:r>
              <a:rPr lang="en-GB" dirty="0"/>
              <a:t>s (just like any code in a method would, or like an inner class would). They also have </a:t>
            </a:r>
            <a:r>
              <a:rPr lang="en-GB" b="1" dirty="0"/>
              <a:t>access to other local variables </a:t>
            </a:r>
            <a:r>
              <a:rPr lang="en-GB" dirty="0"/>
              <a:t>declared in the same block.</a:t>
            </a:r>
          </a:p>
          <a:p>
            <a:endParaRPr lang="en-GB" dirty="0"/>
          </a:p>
          <a:p>
            <a:r>
              <a:rPr lang="en-GB" dirty="0"/>
              <a:t>This latter point is only true however if the other local variables are declared </a:t>
            </a:r>
            <a:r>
              <a:rPr lang="en-GB" b="1" dirty="0"/>
              <a:t>final (or are effectively final). </a:t>
            </a:r>
            <a:r>
              <a:rPr lang="en-GB" dirty="0"/>
              <a:t>The reason for this is that the code in the block may execute and finish before an instance of the local inner class tries to access the local variable.</a:t>
            </a:r>
            <a:endParaRPr lang="en-GB" dirty="0">
              <a:latin typeface="Courier" pitchFamily="2" charset="0"/>
            </a:endParaRPr>
          </a:p>
        </p:txBody>
      </p:sp>
    </p:spTree>
    <p:extLst>
      <p:ext uri="{BB962C8B-B14F-4D97-AF65-F5344CB8AC3E}">
        <p14:creationId xmlns:p14="http://schemas.microsoft.com/office/powerpoint/2010/main" val="348071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Back to our GUI example</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844825"/>
            <a:ext cx="10849204" cy="1080119"/>
          </a:xfrm>
        </p:spPr>
        <p:txBody>
          <a:bodyPr/>
          <a:lstStyle/>
          <a:p>
            <a:r>
              <a:rPr lang="en-GB" dirty="0"/>
              <a:t>Let's rewrite the previous example GUI but this time using a </a:t>
            </a:r>
            <a:r>
              <a:rPr lang="en-GB" b="1" dirty="0"/>
              <a:t>local</a:t>
            </a:r>
            <a:r>
              <a:rPr lang="en-GB" dirty="0"/>
              <a:t> inner class.</a:t>
            </a:r>
          </a:p>
          <a:p>
            <a:endParaRPr lang="en-GB" dirty="0"/>
          </a:p>
          <a:p>
            <a:endParaRPr lang="en-GB" dirty="0"/>
          </a:p>
          <a:p>
            <a:endParaRPr lang="en-GB" dirty="0"/>
          </a:p>
          <a:p>
            <a:endParaRPr lang="en-GB" dirty="0"/>
          </a:p>
          <a:p>
            <a:endParaRPr lang="en-GB" dirty="0"/>
          </a:p>
          <a:p>
            <a:endParaRPr lang="en-GB" dirty="0"/>
          </a:p>
          <a:p>
            <a:endParaRPr lang="en-GB" dirty="0"/>
          </a:p>
          <a:p>
            <a:r>
              <a:rPr lang="en-GB" dirty="0"/>
              <a:t>Notice that the GUI components are all now nicely contained within the start() method. Also note that the local class must be defined before it is used: this is analogous to declaring a local variable before being able to use it.</a:t>
            </a:r>
          </a:p>
        </p:txBody>
      </p:sp>
      <p:sp>
        <p:nvSpPr>
          <p:cNvPr id="4" name="Text Placeholder 2">
            <a:extLst>
              <a:ext uri="{FF2B5EF4-FFF2-40B4-BE49-F238E27FC236}">
                <a16:creationId xmlns:a16="http://schemas.microsoft.com/office/drawing/2014/main" id="{7C83E22B-A35E-954E-9788-4AD01A0B5FF2}"/>
              </a:ext>
            </a:extLst>
          </p:cNvPr>
          <p:cNvSpPr txBox="1">
            <a:spLocks/>
          </p:cNvSpPr>
          <p:nvPr/>
        </p:nvSpPr>
        <p:spPr>
          <a:xfrm>
            <a:off x="1271464" y="2420888"/>
            <a:ext cx="6120680" cy="2988331"/>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100" dirty="0">
                <a:solidFill>
                  <a:schemeClr val="tx1"/>
                </a:solidFill>
                <a:latin typeface="Courier" pitchFamily="2" charset="0"/>
              </a:rPr>
              <a:t>public class </a:t>
            </a:r>
            <a:r>
              <a:rPr lang="en-US" sz="1100" dirty="0" err="1">
                <a:solidFill>
                  <a:schemeClr val="tx1"/>
                </a:solidFill>
                <a:latin typeface="Courier" pitchFamily="2" charset="0"/>
              </a:rPr>
              <a:t>LocalGUI</a:t>
            </a:r>
            <a:r>
              <a:rPr lang="en-US" sz="1100" dirty="0">
                <a:solidFill>
                  <a:schemeClr val="tx1"/>
                </a:solidFill>
                <a:latin typeface="Courier" pitchFamily="2" charset="0"/>
              </a:rPr>
              <a:t> extends Application {</a:t>
            </a:r>
          </a:p>
          <a:p>
            <a:pPr marL="0" indent="0">
              <a:spcAft>
                <a:spcPts val="0"/>
              </a:spcAft>
              <a:buNone/>
            </a:pP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public void start(Stage </a:t>
            </a:r>
            <a:r>
              <a:rPr lang="en-US" sz="1100" dirty="0" err="1">
                <a:solidFill>
                  <a:schemeClr val="tx1"/>
                </a:solidFill>
                <a:latin typeface="Courier" pitchFamily="2" charset="0"/>
              </a:rPr>
              <a:t>primaryStage</a:t>
            </a: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TextField</a:t>
            </a:r>
            <a:r>
              <a:rPr lang="en-US" sz="1100" dirty="0">
                <a:solidFill>
                  <a:schemeClr val="tx1"/>
                </a:solidFill>
                <a:latin typeface="Courier" pitchFamily="2" charset="0"/>
              </a:rPr>
              <a:t> output = new </a:t>
            </a:r>
            <a:r>
              <a:rPr lang="en-US" sz="1100" dirty="0" err="1">
                <a:solidFill>
                  <a:schemeClr val="tx1"/>
                </a:solidFill>
                <a:latin typeface="Courier" pitchFamily="2" charset="0"/>
              </a:rPr>
              <a:t>TextField</a:t>
            </a:r>
            <a:r>
              <a:rPr lang="en-US" sz="1100" dirty="0">
                <a:solidFill>
                  <a:schemeClr val="tx1"/>
                </a:solidFill>
                <a:latin typeface="Courier" pitchFamily="2" charset="0"/>
              </a:rPr>
              <a:t>("");</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class </a:t>
            </a:r>
            <a:r>
              <a:rPr lang="en-US" sz="1100" dirty="0" err="1">
                <a:solidFill>
                  <a:schemeClr val="tx1"/>
                </a:solidFill>
                <a:latin typeface="Courier" pitchFamily="2" charset="0"/>
              </a:rPr>
              <a:t>MyClickHandler</a:t>
            </a:r>
            <a:r>
              <a:rPr lang="en-US" sz="1100" dirty="0">
                <a:solidFill>
                  <a:schemeClr val="tx1"/>
                </a:solidFill>
                <a:latin typeface="Courier" pitchFamily="2" charset="0"/>
              </a:rPr>
              <a:t> implements </a:t>
            </a:r>
            <a:r>
              <a:rPr lang="en-US" sz="1100" dirty="0" err="1">
                <a:solidFill>
                  <a:schemeClr val="tx1"/>
                </a:solidFill>
                <a:latin typeface="Courier" pitchFamily="2" charset="0"/>
              </a:rPr>
              <a:t>EventHandler</a:t>
            </a:r>
            <a:r>
              <a:rPr lang="en-US" sz="1100" dirty="0">
                <a:solidFill>
                  <a:schemeClr val="tx1"/>
                </a:solidFill>
                <a:latin typeface="Courier" pitchFamily="2" charset="0"/>
              </a:rPr>
              <a:t>&lt;</a:t>
            </a:r>
            <a:r>
              <a:rPr lang="en-US" sz="1100" dirty="0" err="1">
                <a:solidFill>
                  <a:schemeClr val="tx1"/>
                </a:solidFill>
                <a:latin typeface="Courier" pitchFamily="2" charset="0"/>
              </a:rPr>
              <a:t>ActionEvent</a:t>
            </a:r>
            <a:r>
              <a:rPr lang="en-US" sz="1100" dirty="0">
                <a:solidFill>
                  <a:schemeClr val="tx1"/>
                </a:solidFill>
                <a:latin typeface="Courier" pitchFamily="2" charset="0"/>
              </a:rPr>
              <a:t>&gt; {</a:t>
            </a:r>
          </a:p>
          <a:p>
            <a:pPr marL="0" indent="0">
              <a:spcAft>
                <a:spcPts val="0"/>
              </a:spcAft>
              <a:buNone/>
            </a:pPr>
            <a:r>
              <a:rPr lang="en-US" sz="1100" dirty="0">
                <a:solidFill>
                  <a:schemeClr val="tx1"/>
                </a:solidFill>
                <a:latin typeface="Courier" pitchFamily="2" charset="0"/>
              </a:rPr>
              <a:t>            public void handle(</a:t>
            </a:r>
            <a:r>
              <a:rPr lang="en-US" sz="1100" dirty="0" err="1">
                <a:solidFill>
                  <a:schemeClr val="tx1"/>
                </a:solidFill>
                <a:latin typeface="Courier" pitchFamily="2" charset="0"/>
              </a:rPr>
              <a:t>ActionEvent</a:t>
            </a:r>
            <a:r>
              <a:rPr lang="en-US" sz="1100" dirty="0">
                <a:solidFill>
                  <a:schemeClr val="tx1"/>
                </a:solidFill>
                <a:latin typeface="Courier" pitchFamily="2" charset="0"/>
              </a:rPr>
              <a:t> event) {</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output.setText</a:t>
            </a:r>
            <a:r>
              <a:rPr lang="en-US" sz="1100" dirty="0">
                <a:solidFill>
                  <a:schemeClr val="tx1"/>
                </a:solidFill>
                <a:latin typeface="Courier" pitchFamily="2" charset="0"/>
              </a:rPr>
              <a:t>("Thank you!");</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button.setOnAction</a:t>
            </a:r>
            <a:r>
              <a:rPr lang="en-US" sz="1100" dirty="0">
                <a:solidFill>
                  <a:schemeClr val="tx1"/>
                </a:solidFill>
                <a:latin typeface="Courier" pitchFamily="2" charset="0"/>
              </a:rPr>
              <a:t>(new </a:t>
            </a:r>
            <a:r>
              <a:rPr lang="en-US" sz="1100" dirty="0" err="1">
                <a:solidFill>
                  <a:schemeClr val="tx1"/>
                </a:solidFill>
                <a:latin typeface="Courier" pitchFamily="2" charset="0"/>
              </a:rPr>
              <a:t>MyClickHandler</a:t>
            </a:r>
            <a:r>
              <a:rPr lang="en-US" sz="1100" dirty="0">
                <a:solidFill>
                  <a:schemeClr val="tx1"/>
                </a:solidFill>
                <a:latin typeface="Courier" pitchFamily="2" charset="0"/>
              </a:rPr>
              <a:t>());</a:t>
            </a:r>
          </a:p>
          <a:p>
            <a:pPr marL="0" indent="0">
              <a:spcAft>
                <a:spcPts val="0"/>
              </a:spcAft>
              <a:buNone/>
            </a:pPr>
            <a:r>
              <a:rPr lang="en-US" sz="1100" dirty="0">
                <a:solidFill>
                  <a:schemeClr val="tx1"/>
                </a:solidFill>
                <a:latin typeface="Courier" pitchFamily="2" charset="0"/>
              </a:rPr>
              <a:t>	… </a:t>
            </a:r>
          </a:p>
          <a:p>
            <a:pPr marL="0" indent="0">
              <a:spcAft>
                <a:spcPts val="0"/>
              </a:spcAft>
              <a:buNone/>
            </a:pPr>
            <a:r>
              <a:rPr lang="en-US" sz="1100" dirty="0">
                <a:solidFill>
                  <a:schemeClr val="tx1"/>
                </a:solidFill>
                <a:latin typeface="Courier" pitchFamily="2" charset="0"/>
              </a:rPr>
              <a:t>    }</a:t>
            </a: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a:solidFill>
                  <a:schemeClr val="tx1"/>
                </a:solidFill>
                <a:latin typeface="Courier" pitchFamily="2" charset="0"/>
              </a:rPr>
              <a:t>}</a:t>
            </a:r>
          </a:p>
        </p:txBody>
      </p:sp>
      <p:sp>
        <p:nvSpPr>
          <p:cNvPr id="5" name="TextBox 4">
            <a:extLst>
              <a:ext uri="{FF2B5EF4-FFF2-40B4-BE49-F238E27FC236}">
                <a16:creationId xmlns:a16="http://schemas.microsoft.com/office/drawing/2014/main" id="{7E877057-2FA6-C340-9BAA-BA93063F00E5}"/>
              </a:ext>
            </a:extLst>
          </p:cNvPr>
          <p:cNvSpPr txBox="1"/>
          <p:nvPr/>
        </p:nvSpPr>
        <p:spPr>
          <a:xfrm>
            <a:off x="7536160" y="5039887"/>
            <a:ext cx="1734770" cy="369332"/>
          </a:xfrm>
          <a:prstGeom prst="rect">
            <a:avLst/>
          </a:prstGeom>
          <a:noFill/>
        </p:spPr>
        <p:txBody>
          <a:bodyPr wrap="none" rtlCol="0">
            <a:spAutoFit/>
          </a:bodyPr>
          <a:lstStyle/>
          <a:p>
            <a:r>
              <a:rPr lang="en-US" dirty="0">
                <a:hlinkClick r:id="rId2"/>
              </a:rPr>
              <a:t>{Source Code}</a:t>
            </a:r>
            <a:endParaRPr lang="en-US" dirty="0"/>
          </a:p>
        </p:txBody>
      </p:sp>
    </p:spTree>
    <p:extLst>
      <p:ext uri="{BB962C8B-B14F-4D97-AF65-F5344CB8AC3E}">
        <p14:creationId xmlns:p14="http://schemas.microsoft.com/office/powerpoint/2010/main" val="352440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Objects without references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556792"/>
            <a:ext cx="10849204" cy="1080119"/>
          </a:xfrm>
        </p:spPr>
        <p:txBody>
          <a:bodyPr/>
          <a:lstStyle/>
          <a:p>
            <a:r>
              <a:rPr lang="en-GB" dirty="0"/>
              <a:t>Typically, when we are programming in Java, if we are only going to use a value or object once we don't bother storing it in a named field. For example:</a:t>
            </a:r>
          </a:p>
          <a:p>
            <a:endParaRPr lang="en-GB" dirty="0"/>
          </a:p>
          <a:p>
            <a:pPr marL="0" indent="0">
              <a:buNone/>
            </a:pPr>
            <a:endParaRPr lang="en-GB" dirty="0"/>
          </a:p>
          <a:p>
            <a:pPr marL="0" indent="0">
              <a:buNone/>
            </a:pPr>
            <a:endParaRPr lang="en-GB" dirty="0"/>
          </a:p>
          <a:p>
            <a:r>
              <a:rPr lang="en-GB" dirty="0"/>
              <a:t>We construct a Random object, make a method call on it. Once the method call has completed the object is inaccessible because we have no way of referring to it. Because of this the object will get garbage collected.</a:t>
            </a:r>
          </a:p>
          <a:p>
            <a:r>
              <a:rPr lang="en-GB" dirty="0"/>
              <a:t>That's fine though because we only use this Random object a single time and we don't need it again.</a:t>
            </a:r>
          </a:p>
        </p:txBody>
      </p:sp>
      <p:sp>
        <p:nvSpPr>
          <p:cNvPr id="4" name="Text Placeholder 2">
            <a:extLst>
              <a:ext uri="{FF2B5EF4-FFF2-40B4-BE49-F238E27FC236}">
                <a16:creationId xmlns:a16="http://schemas.microsoft.com/office/drawing/2014/main" id="{1FE7CA3C-606A-9744-897B-AE9B659FD4E4}"/>
              </a:ext>
            </a:extLst>
          </p:cNvPr>
          <p:cNvSpPr txBox="1">
            <a:spLocks/>
          </p:cNvSpPr>
          <p:nvPr/>
        </p:nvSpPr>
        <p:spPr>
          <a:xfrm>
            <a:off x="1487488" y="2708920"/>
            <a:ext cx="7344816" cy="74063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err="1">
                <a:solidFill>
                  <a:schemeClr val="tx1"/>
                </a:solidFill>
                <a:latin typeface="Courier" pitchFamily="2" charset="0"/>
              </a:rPr>
              <a:t>System.out.println</a:t>
            </a:r>
            <a:r>
              <a:rPr lang="en-US" sz="1400" dirty="0">
                <a:solidFill>
                  <a:schemeClr val="tx1"/>
                </a:solidFill>
                <a:latin typeface="Courier" pitchFamily="2" charset="0"/>
              </a:rPr>
              <a:t>("A random number between 0 and 9: "</a:t>
            </a:r>
          </a:p>
          <a:p>
            <a:pPr marL="0" indent="0">
              <a:spcAft>
                <a:spcPts val="0"/>
              </a:spcAft>
              <a:buNone/>
            </a:pPr>
            <a:r>
              <a:rPr lang="en-US" sz="1400" dirty="0">
                <a:solidFill>
                  <a:schemeClr val="tx1"/>
                </a:solidFill>
                <a:latin typeface="Courier" pitchFamily="2" charset="0"/>
              </a:rPr>
              <a:t>                          + (</a:t>
            </a:r>
            <a:r>
              <a:rPr lang="en-US" sz="1400" dirty="0">
                <a:solidFill>
                  <a:srgbClr val="FF0000"/>
                </a:solidFill>
                <a:latin typeface="Courier" pitchFamily="2" charset="0"/>
              </a:rPr>
              <a:t>new Random()</a:t>
            </a:r>
            <a:r>
              <a:rPr lang="en-US" sz="1400" dirty="0">
                <a:solidFill>
                  <a:schemeClr val="tx1"/>
                </a:solidFill>
                <a:latin typeface="Courier" pitchFamily="2" charset="0"/>
              </a:rPr>
              <a:t>).</a:t>
            </a:r>
            <a:r>
              <a:rPr lang="en-US" sz="1400" dirty="0" err="1">
                <a:solidFill>
                  <a:schemeClr val="tx1"/>
                </a:solidFill>
                <a:latin typeface="Courier" pitchFamily="2" charset="0"/>
              </a:rPr>
              <a:t>nextInt</a:t>
            </a:r>
            <a:r>
              <a:rPr lang="en-US" sz="1400" dirty="0">
                <a:solidFill>
                  <a:schemeClr val="tx1"/>
                </a:solidFill>
                <a:latin typeface="Courier" pitchFamily="2" charset="0"/>
              </a:rPr>
              <a:t>(10)  ) ;</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67922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Objects without references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700808"/>
            <a:ext cx="10849204" cy="1080119"/>
          </a:xfrm>
        </p:spPr>
        <p:txBody>
          <a:bodyPr/>
          <a:lstStyle/>
          <a:p>
            <a:r>
              <a:rPr lang="en-GB" dirty="0"/>
              <a:t>Notice that in our previous GUI example we built an </a:t>
            </a:r>
            <a:r>
              <a:rPr lang="en-GB" dirty="0" err="1"/>
              <a:t>EventHandler</a:t>
            </a:r>
            <a:r>
              <a:rPr lang="en-GB" dirty="0"/>
              <a:t> object which we use exactly once.</a:t>
            </a:r>
          </a:p>
          <a:p>
            <a:endParaRPr lang="en-GB" dirty="0"/>
          </a:p>
          <a:p>
            <a:pPr marL="0" indent="0">
              <a:buNone/>
            </a:pPr>
            <a:endParaRPr lang="en-GB" dirty="0"/>
          </a:p>
          <a:p>
            <a:pPr marL="0" indent="0">
              <a:buNone/>
            </a:pPr>
            <a:endParaRPr lang="en-GB" dirty="0"/>
          </a:p>
          <a:p>
            <a:r>
              <a:rPr lang="en-GB" dirty="0"/>
              <a:t>This means we are using the local class definition exactly once too. Hmmm. Interesting.</a:t>
            </a:r>
          </a:p>
        </p:txBody>
      </p:sp>
      <p:sp>
        <p:nvSpPr>
          <p:cNvPr id="4" name="Text Placeholder 2">
            <a:extLst>
              <a:ext uri="{FF2B5EF4-FFF2-40B4-BE49-F238E27FC236}">
                <a16:creationId xmlns:a16="http://schemas.microsoft.com/office/drawing/2014/main" id="{1FE7CA3C-606A-9744-897B-AE9B659FD4E4}"/>
              </a:ext>
            </a:extLst>
          </p:cNvPr>
          <p:cNvSpPr txBox="1">
            <a:spLocks/>
          </p:cNvSpPr>
          <p:nvPr/>
        </p:nvSpPr>
        <p:spPr>
          <a:xfrm>
            <a:off x="1487488" y="2708920"/>
            <a:ext cx="4968552" cy="74063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err="1">
                <a:solidFill>
                  <a:schemeClr val="tx1"/>
                </a:solidFill>
                <a:latin typeface="Courier" pitchFamily="2" charset="0"/>
              </a:rPr>
              <a:t>button.setOnAction</a:t>
            </a:r>
            <a:r>
              <a:rPr lang="en-US" sz="1400" dirty="0">
                <a:solidFill>
                  <a:schemeClr val="tx1"/>
                </a:solidFill>
                <a:latin typeface="Courier" pitchFamily="2" charset="0"/>
              </a:rPr>
              <a:t>(</a:t>
            </a:r>
            <a:r>
              <a:rPr lang="en-US" sz="1400" dirty="0">
                <a:solidFill>
                  <a:srgbClr val="FF0000"/>
                </a:solidFill>
                <a:latin typeface="Courier" pitchFamily="2" charset="0"/>
              </a:rPr>
              <a:t>new </a:t>
            </a:r>
            <a:r>
              <a:rPr lang="en-US" sz="1400" dirty="0" err="1">
                <a:solidFill>
                  <a:srgbClr val="FF0000"/>
                </a:solidFill>
                <a:latin typeface="Courier" pitchFamily="2" charset="0"/>
              </a:rPr>
              <a:t>LocalListener</a:t>
            </a:r>
            <a:r>
              <a:rPr lang="en-US" sz="1400" dirty="0">
                <a:solidFill>
                  <a:srgbClr val="FF0000"/>
                </a:solidFill>
                <a:latin typeface="Courier" pitchFamily="2" charset="0"/>
              </a:rPr>
              <a:t>()</a:t>
            </a:r>
            <a:r>
              <a:rPr lang="en-US" sz="1400" dirty="0">
                <a:solidFill>
                  <a:schemeClr val="tx1"/>
                </a:solidFill>
                <a:latin typeface="Courier" pitchFamily="2" charset="0"/>
              </a:rPr>
              <a:t>);</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250508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GB" dirty="0"/>
              <a:t>COMP1206 - Programming 2</a:t>
            </a:r>
          </a:p>
        </p:txBody>
      </p:sp>
      <p:sp>
        <p:nvSpPr>
          <p:cNvPr id="11" name="Subtitle 10"/>
          <p:cNvSpPr>
            <a:spLocks noGrp="1"/>
          </p:cNvSpPr>
          <p:nvPr>
            <p:ph type="subTitle" idx="1"/>
          </p:nvPr>
        </p:nvSpPr>
        <p:spPr/>
        <p:txBody>
          <a:bodyPr/>
          <a:lstStyle/>
          <a:p>
            <a:r>
              <a:rPr lang="en-GB" dirty="0"/>
              <a:t>Lecture 6: Nested Classes</a:t>
            </a:r>
          </a:p>
        </p:txBody>
      </p:sp>
      <p:sp>
        <p:nvSpPr>
          <p:cNvPr id="12" name="Text Placeholder 11"/>
          <p:cNvSpPr>
            <a:spLocks noGrp="1"/>
          </p:cNvSpPr>
          <p:nvPr>
            <p:ph type="body" sz="quarter" idx="10"/>
          </p:nvPr>
        </p:nvSpPr>
        <p:spPr/>
        <p:txBody>
          <a:bodyPr/>
          <a:lstStyle/>
          <a:p>
            <a:r>
              <a:rPr lang="en-GB" dirty="0"/>
              <a:t>11 February 2020</a:t>
            </a:r>
          </a:p>
        </p:txBody>
      </p:sp>
    </p:spTree>
    <p:extLst>
      <p:ext uri="{BB962C8B-B14F-4D97-AF65-F5344CB8AC3E}">
        <p14:creationId xmlns:p14="http://schemas.microsoft.com/office/powerpoint/2010/main" val="4109671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Anonymous class definitions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700808"/>
            <a:ext cx="10849204" cy="1080119"/>
          </a:xfrm>
        </p:spPr>
        <p:txBody>
          <a:bodyPr/>
          <a:lstStyle/>
          <a:p>
            <a:r>
              <a:rPr lang="en-GB" dirty="0"/>
              <a:t>It turns out that Java makes provision for classes which will be instantiated a single time and do not need to be referred to otherwise. These are called </a:t>
            </a:r>
            <a:r>
              <a:rPr lang="en-GB" dirty="0">
                <a:solidFill>
                  <a:srgbClr val="FF0000"/>
                </a:solidFill>
              </a:rPr>
              <a:t>anonymous (inner) classes</a:t>
            </a:r>
            <a:r>
              <a:rPr lang="en-GB" dirty="0"/>
              <a:t>.</a:t>
            </a:r>
          </a:p>
          <a:p>
            <a:r>
              <a:rPr lang="en-GB" dirty="0"/>
              <a:t>The general syntactic form of anonymous classes is a bit peculiar because they are part of the </a:t>
            </a:r>
            <a:r>
              <a:rPr lang="en-GB" dirty="0">
                <a:latin typeface="Courier" pitchFamily="2" charset="0"/>
              </a:rPr>
              <a:t>new</a:t>
            </a:r>
            <a:r>
              <a:rPr lang="en-GB" dirty="0"/>
              <a:t> expression:</a:t>
            </a:r>
          </a:p>
          <a:p>
            <a:pPr marL="0" indent="0">
              <a:buNone/>
            </a:pPr>
            <a:endParaRPr lang="en-GB" dirty="0"/>
          </a:p>
          <a:p>
            <a:pPr marL="0" indent="0">
              <a:buNone/>
            </a:pPr>
            <a:endParaRPr lang="en-GB" dirty="0"/>
          </a:p>
          <a:p>
            <a:r>
              <a:rPr lang="en-GB" dirty="0"/>
              <a:t>If </a:t>
            </a:r>
            <a:r>
              <a:rPr lang="en-GB" dirty="0" err="1">
                <a:latin typeface="Courier" pitchFamily="2" charset="0"/>
              </a:rPr>
              <a:t>SuperType</a:t>
            </a:r>
            <a:r>
              <a:rPr lang="en-GB" dirty="0"/>
              <a:t> is an existing class name then the anonymous class extends </a:t>
            </a:r>
            <a:r>
              <a:rPr lang="en-GB" dirty="0" err="1">
                <a:latin typeface="Courier" pitchFamily="2" charset="0"/>
              </a:rPr>
              <a:t>SuperType</a:t>
            </a:r>
            <a:r>
              <a:rPr lang="en-GB" dirty="0"/>
              <a:t> and the </a:t>
            </a:r>
            <a:r>
              <a:rPr lang="en-GB" dirty="0" err="1">
                <a:latin typeface="Courier" pitchFamily="2" charset="0"/>
              </a:rPr>
              <a:t>SuperType</a:t>
            </a:r>
            <a:r>
              <a:rPr lang="en-GB" dirty="0"/>
              <a:t> constructor method is invoked.</a:t>
            </a:r>
          </a:p>
          <a:p>
            <a:r>
              <a:rPr lang="en-GB" dirty="0"/>
              <a:t>If </a:t>
            </a:r>
            <a:r>
              <a:rPr lang="en-GB" dirty="0" err="1">
                <a:latin typeface="Courier" pitchFamily="2" charset="0"/>
              </a:rPr>
              <a:t>SuperType</a:t>
            </a:r>
            <a:r>
              <a:rPr lang="en-GB" dirty="0"/>
              <a:t> is an interface then the anonymous class implements the interface (and extends </a:t>
            </a:r>
            <a:r>
              <a:rPr lang="en-GB" dirty="0">
                <a:latin typeface="Courier" pitchFamily="2" charset="0"/>
              </a:rPr>
              <a:t>Object</a:t>
            </a:r>
            <a:r>
              <a:rPr lang="en-GB" dirty="0"/>
              <a:t>) and the default </a:t>
            </a:r>
            <a:r>
              <a:rPr lang="en-GB" dirty="0">
                <a:latin typeface="Courier" pitchFamily="2" charset="0"/>
              </a:rPr>
              <a:t>Object</a:t>
            </a:r>
            <a:r>
              <a:rPr lang="en-GB" dirty="0"/>
              <a:t> constructor is called. In this case </a:t>
            </a:r>
            <a:r>
              <a:rPr lang="en-GB" dirty="0">
                <a:latin typeface="Courier" pitchFamily="2" charset="0"/>
              </a:rPr>
              <a:t>params</a:t>
            </a:r>
            <a:r>
              <a:rPr lang="en-GB" dirty="0"/>
              <a:t> must be empty.</a:t>
            </a:r>
          </a:p>
        </p:txBody>
      </p:sp>
      <p:sp>
        <p:nvSpPr>
          <p:cNvPr id="4" name="Text Placeholder 2">
            <a:extLst>
              <a:ext uri="{FF2B5EF4-FFF2-40B4-BE49-F238E27FC236}">
                <a16:creationId xmlns:a16="http://schemas.microsoft.com/office/drawing/2014/main" id="{1FE7CA3C-606A-9744-897B-AE9B659FD4E4}"/>
              </a:ext>
            </a:extLst>
          </p:cNvPr>
          <p:cNvSpPr txBox="1">
            <a:spLocks/>
          </p:cNvSpPr>
          <p:nvPr/>
        </p:nvSpPr>
        <p:spPr>
          <a:xfrm>
            <a:off x="2135560" y="3706757"/>
            <a:ext cx="4968552" cy="74063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 new </a:t>
            </a:r>
            <a:r>
              <a:rPr lang="en-US" sz="1400" dirty="0" err="1">
                <a:solidFill>
                  <a:schemeClr val="tx1"/>
                </a:solidFill>
                <a:latin typeface="Courier" pitchFamily="2" charset="0"/>
              </a:rPr>
              <a:t>SuperType</a:t>
            </a:r>
            <a:r>
              <a:rPr lang="en-US" sz="1400" dirty="0">
                <a:solidFill>
                  <a:schemeClr val="tx1"/>
                </a:solidFill>
                <a:latin typeface="Courier" pitchFamily="2" charset="0"/>
              </a:rPr>
              <a:t>(params) {</a:t>
            </a:r>
          </a:p>
          <a:p>
            <a:pPr marL="0" indent="0">
              <a:spcAft>
                <a:spcPts val="0"/>
              </a:spcAft>
              <a:buNone/>
            </a:pPr>
            <a:r>
              <a:rPr lang="en-US" sz="1400" dirty="0">
                <a:solidFill>
                  <a:schemeClr val="tx1"/>
                </a:solidFill>
                <a:latin typeface="Courier" pitchFamily="2" charset="0"/>
              </a:rPr>
              <a:t>    // anonymous class definition //</a:t>
            </a:r>
          </a:p>
          <a:p>
            <a:pPr marL="0" indent="0">
              <a:spcAft>
                <a:spcPts val="0"/>
              </a:spcAft>
              <a:buNone/>
            </a:pPr>
            <a:r>
              <a:rPr lang="en-US" sz="1400" dirty="0">
                <a:solidFill>
                  <a:schemeClr val="tx1"/>
                </a:solidFill>
                <a:latin typeface="Courier" pitchFamily="2" charset="0"/>
              </a:rPr>
              <a:t>   }</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27193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Example again - this time it's anonymous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700808"/>
            <a:ext cx="10849204" cy="1080119"/>
          </a:xfrm>
        </p:spPr>
        <p:txBody>
          <a:bodyPr/>
          <a:lstStyle/>
          <a:p>
            <a:r>
              <a:rPr lang="en-GB" dirty="0"/>
              <a:t>I'll rewrite the GUI example, now using an anonymous class to implement the event handler.</a:t>
            </a:r>
          </a:p>
          <a:p>
            <a:endParaRPr lang="en-GB" dirty="0"/>
          </a:p>
          <a:p>
            <a:endParaRPr lang="en-GB" dirty="0"/>
          </a:p>
          <a:p>
            <a:pPr marL="0" indent="0">
              <a:buNone/>
            </a:pPr>
            <a:endParaRPr lang="en-GB" dirty="0"/>
          </a:p>
          <a:p>
            <a:endParaRPr lang="en-GB" dirty="0"/>
          </a:p>
          <a:p>
            <a:r>
              <a:rPr lang="en-GB" dirty="0"/>
              <a:t>Now this is looking pretty swish. The same rules regarding scoping as for local inner classes apply to anonymous inner classes.</a:t>
            </a:r>
          </a:p>
          <a:p>
            <a:r>
              <a:rPr lang="en-GB" dirty="0"/>
              <a:t>A word of warning though: the code for the anonymous class is nested within statements of a method body. The order in which this code is executed is not how it reads in the file. If the handle(…) method is lengthy, then your code can become fairly unreadable - aim for no more than 5-6 lines here.</a:t>
            </a:r>
          </a:p>
          <a:p>
            <a:endParaRPr lang="en-GB" dirty="0"/>
          </a:p>
        </p:txBody>
      </p:sp>
      <p:sp>
        <p:nvSpPr>
          <p:cNvPr id="4" name="Text Placeholder 2">
            <a:extLst>
              <a:ext uri="{FF2B5EF4-FFF2-40B4-BE49-F238E27FC236}">
                <a16:creationId xmlns:a16="http://schemas.microsoft.com/office/drawing/2014/main" id="{1339F669-5980-D446-8FBA-B60ED2E12F8B}"/>
              </a:ext>
            </a:extLst>
          </p:cNvPr>
          <p:cNvSpPr txBox="1">
            <a:spLocks/>
          </p:cNvSpPr>
          <p:nvPr/>
        </p:nvSpPr>
        <p:spPr>
          <a:xfrm>
            <a:off x="1271464" y="2888940"/>
            <a:ext cx="6120680" cy="1080119"/>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100" dirty="0" err="1">
                <a:solidFill>
                  <a:schemeClr val="tx1"/>
                </a:solidFill>
                <a:latin typeface="Courier" pitchFamily="2" charset="0"/>
              </a:rPr>
              <a:t>button.setOnAction</a:t>
            </a:r>
            <a:r>
              <a:rPr lang="en-US" sz="1100" dirty="0">
                <a:solidFill>
                  <a:schemeClr val="tx1"/>
                </a:solidFill>
                <a:latin typeface="Courier" pitchFamily="2" charset="0"/>
              </a:rPr>
              <a:t>(new </a:t>
            </a:r>
            <a:r>
              <a:rPr lang="en-US" sz="1100" dirty="0" err="1">
                <a:solidFill>
                  <a:schemeClr val="tx1"/>
                </a:solidFill>
                <a:latin typeface="Courier" pitchFamily="2" charset="0"/>
              </a:rPr>
              <a:t>EventHandler</a:t>
            </a:r>
            <a:r>
              <a:rPr lang="en-US" sz="1100" dirty="0">
                <a:solidFill>
                  <a:schemeClr val="tx1"/>
                </a:solidFill>
                <a:latin typeface="Courier" pitchFamily="2" charset="0"/>
              </a:rPr>
              <a:t>&lt;</a:t>
            </a:r>
            <a:r>
              <a:rPr lang="en-US" sz="1100" dirty="0" err="1">
                <a:solidFill>
                  <a:schemeClr val="tx1"/>
                </a:solidFill>
                <a:latin typeface="Courier" pitchFamily="2" charset="0"/>
              </a:rPr>
              <a:t>ActionEvent</a:t>
            </a:r>
            <a:r>
              <a:rPr lang="en-US" sz="1100" dirty="0">
                <a:solidFill>
                  <a:schemeClr val="tx1"/>
                </a:solidFill>
                <a:latin typeface="Courier" pitchFamily="2" charset="0"/>
              </a:rPr>
              <a:t>&gt;() {</a:t>
            </a:r>
          </a:p>
          <a:p>
            <a:pPr marL="0" indent="0">
              <a:spcAft>
                <a:spcPts val="0"/>
              </a:spcAft>
              <a:buNone/>
            </a:pPr>
            <a:r>
              <a:rPr lang="en-US" sz="1100" dirty="0">
                <a:solidFill>
                  <a:schemeClr val="tx1"/>
                </a:solidFill>
                <a:latin typeface="Courier" pitchFamily="2" charset="0"/>
              </a:rPr>
              <a:t>    public void handle(</a:t>
            </a:r>
            <a:r>
              <a:rPr lang="en-US" sz="1100" dirty="0" err="1">
                <a:solidFill>
                  <a:schemeClr val="tx1"/>
                </a:solidFill>
                <a:latin typeface="Courier" pitchFamily="2" charset="0"/>
              </a:rPr>
              <a:t>ActionEvent</a:t>
            </a:r>
            <a:r>
              <a:rPr lang="en-US" sz="1100" dirty="0">
                <a:solidFill>
                  <a:schemeClr val="tx1"/>
                </a:solidFill>
                <a:latin typeface="Courier" pitchFamily="2" charset="0"/>
              </a:rPr>
              <a:t> event) {</a:t>
            </a:r>
          </a:p>
          <a:p>
            <a:pPr marL="0" indent="0">
              <a:spcAft>
                <a:spcPts val="0"/>
              </a:spcAft>
              <a:buNone/>
            </a:pPr>
            <a:r>
              <a:rPr lang="en-US" sz="1100" dirty="0">
                <a:solidFill>
                  <a:schemeClr val="tx1"/>
                </a:solidFill>
                <a:latin typeface="Courier" pitchFamily="2" charset="0"/>
              </a:rPr>
              <a:t>        </a:t>
            </a:r>
            <a:r>
              <a:rPr lang="en-US" sz="1100" dirty="0" err="1">
                <a:solidFill>
                  <a:schemeClr val="tx1"/>
                </a:solidFill>
                <a:latin typeface="Courier" pitchFamily="2" charset="0"/>
              </a:rPr>
              <a:t>output.setText</a:t>
            </a:r>
            <a:r>
              <a:rPr lang="en-US" sz="1100" dirty="0">
                <a:solidFill>
                  <a:schemeClr val="tx1"/>
                </a:solidFill>
                <a:latin typeface="Courier" pitchFamily="2" charset="0"/>
              </a:rPr>
              <a:t>("Thank you!");</a:t>
            </a:r>
          </a:p>
          <a:p>
            <a:pPr marL="0" indent="0">
              <a:spcAft>
                <a:spcPts val="0"/>
              </a:spcAft>
              <a:buNone/>
            </a:pPr>
            <a:r>
              <a:rPr lang="en-US" sz="1100" dirty="0">
                <a:solidFill>
                  <a:schemeClr val="tx1"/>
                </a:solidFill>
                <a:latin typeface="Courier" pitchFamily="2" charset="0"/>
              </a:rPr>
              <a:t>    }</a:t>
            </a:r>
          </a:p>
          <a:p>
            <a:pPr marL="0" indent="0">
              <a:spcAft>
                <a:spcPts val="0"/>
              </a:spcAft>
              <a:buNone/>
            </a:pPr>
            <a:r>
              <a:rPr lang="en-US" sz="1100" dirty="0">
                <a:solidFill>
                  <a:schemeClr val="tx1"/>
                </a:solidFill>
                <a:latin typeface="Courier" pitchFamily="2" charset="0"/>
              </a:rPr>
              <a:t>});</a:t>
            </a:r>
          </a:p>
        </p:txBody>
      </p:sp>
      <p:sp>
        <p:nvSpPr>
          <p:cNvPr id="5" name="TextBox 4">
            <a:extLst>
              <a:ext uri="{FF2B5EF4-FFF2-40B4-BE49-F238E27FC236}">
                <a16:creationId xmlns:a16="http://schemas.microsoft.com/office/drawing/2014/main" id="{A9369294-5067-9141-A2A3-4EE99062F943}"/>
              </a:ext>
            </a:extLst>
          </p:cNvPr>
          <p:cNvSpPr txBox="1"/>
          <p:nvPr/>
        </p:nvSpPr>
        <p:spPr>
          <a:xfrm>
            <a:off x="7608168" y="3753038"/>
            <a:ext cx="1734770" cy="369332"/>
          </a:xfrm>
          <a:prstGeom prst="rect">
            <a:avLst/>
          </a:prstGeom>
          <a:noFill/>
        </p:spPr>
        <p:txBody>
          <a:bodyPr wrap="none" rtlCol="0">
            <a:spAutoFit/>
          </a:bodyPr>
          <a:lstStyle/>
          <a:p>
            <a:r>
              <a:rPr lang="en-US" dirty="0">
                <a:hlinkClick r:id="rId2"/>
              </a:rPr>
              <a:t>{Source Code}</a:t>
            </a:r>
            <a:endParaRPr lang="en-US" dirty="0"/>
          </a:p>
        </p:txBody>
      </p:sp>
    </p:spTree>
    <p:extLst>
      <p:ext uri="{BB962C8B-B14F-4D97-AF65-F5344CB8AC3E}">
        <p14:creationId xmlns:p14="http://schemas.microsoft.com/office/powerpoint/2010/main" val="122327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Lambda expressions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700808"/>
            <a:ext cx="10849204" cy="1080119"/>
          </a:xfrm>
        </p:spPr>
        <p:txBody>
          <a:bodyPr/>
          <a:lstStyle/>
          <a:p>
            <a:r>
              <a:rPr lang="en-GB" dirty="0"/>
              <a:t>Our simple example still required a few lines of code to express very simple functionality.</a:t>
            </a:r>
          </a:p>
          <a:p>
            <a:endParaRPr lang="en-GB" dirty="0"/>
          </a:p>
          <a:p>
            <a:r>
              <a:rPr lang="en-GB" dirty="0">
                <a:solidFill>
                  <a:srgbClr val="FF0000"/>
                </a:solidFill>
              </a:rPr>
              <a:t>Lambda expressions </a:t>
            </a:r>
            <a:r>
              <a:rPr lang="en-GB" dirty="0"/>
              <a:t>allow us to be even more concise. They apply to interfaces that define only single methods, so-called </a:t>
            </a:r>
            <a:r>
              <a:rPr lang="en-GB" dirty="0">
                <a:solidFill>
                  <a:srgbClr val="FF0000"/>
                </a:solidFill>
              </a:rPr>
              <a:t>functional interfaces</a:t>
            </a:r>
            <a:r>
              <a:rPr lang="en-GB" dirty="0"/>
              <a:t>. Recall that the </a:t>
            </a:r>
            <a:r>
              <a:rPr lang="en-GB" dirty="0" err="1"/>
              <a:t>EventHandler</a:t>
            </a:r>
            <a:r>
              <a:rPr lang="en-GB" dirty="0"/>
              <a:t> is one such interface.</a:t>
            </a:r>
          </a:p>
        </p:txBody>
      </p:sp>
      <p:pic>
        <p:nvPicPr>
          <p:cNvPr id="4" name="Picture 3">
            <a:extLst>
              <a:ext uri="{FF2B5EF4-FFF2-40B4-BE49-F238E27FC236}">
                <a16:creationId xmlns:a16="http://schemas.microsoft.com/office/drawing/2014/main" id="{BEC23D0A-901D-C54D-AB7C-752614DA7306}"/>
              </a:ext>
            </a:extLst>
          </p:cNvPr>
          <p:cNvPicPr>
            <a:picLocks noChangeAspect="1"/>
          </p:cNvPicPr>
          <p:nvPr/>
        </p:nvPicPr>
        <p:blipFill rotWithShape="1">
          <a:blip r:embed="rId2"/>
          <a:srcRect t="42424"/>
          <a:stretch/>
        </p:blipFill>
        <p:spPr>
          <a:xfrm>
            <a:off x="1343472" y="4077072"/>
            <a:ext cx="9220398" cy="2443215"/>
          </a:xfrm>
          <a:prstGeom prst="rect">
            <a:avLst/>
          </a:prstGeom>
        </p:spPr>
      </p:pic>
    </p:spTree>
    <p:extLst>
      <p:ext uri="{BB962C8B-B14F-4D97-AF65-F5344CB8AC3E}">
        <p14:creationId xmlns:p14="http://schemas.microsoft.com/office/powerpoint/2010/main" val="38877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Lambda expressions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700808"/>
            <a:ext cx="10849204" cy="1080119"/>
          </a:xfrm>
        </p:spPr>
        <p:txBody>
          <a:bodyPr/>
          <a:lstStyle/>
          <a:p>
            <a:r>
              <a:rPr lang="en-GB" dirty="0"/>
              <a:t>A lambda expression is a concise implementation of such a functional interface. They have the following general form:</a:t>
            </a:r>
          </a:p>
          <a:p>
            <a:endParaRPr lang="en-GB" dirty="0"/>
          </a:p>
          <a:p>
            <a:pPr marL="0" indent="0">
              <a:buNone/>
            </a:pPr>
            <a:r>
              <a:rPr lang="en-GB" dirty="0"/>
              <a:t>	</a:t>
            </a:r>
            <a:r>
              <a:rPr lang="en-GB" b="1" dirty="0"/>
              <a:t>Argument List		Arrow Token		Body</a:t>
            </a:r>
          </a:p>
          <a:p>
            <a:pPr marL="0" indent="0">
              <a:buNone/>
            </a:pPr>
            <a:r>
              <a:rPr lang="en-GB" dirty="0"/>
              <a:t>	(int x, int y)   			-&gt;             		x + y</a:t>
            </a:r>
          </a:p>
          <a:p>
            <a:endParaRPr lang="en-GB" dirty="0"/>
          </a:p>
          <a:p>
            <a:r>
              <a:rPr lang="en-GB" dirty="0"/>
              <a:t>The following is a one-line implementation of an </a:t>
            </a:r>
            <a:r>
              <a:rPr lang="en-GB" dirty="0" err="1"/>
              <a:t>EventHandler</a:t>
            </a:r>
            <a:r>
              <a:rPr lang="en-GB" dirty="0"/>
              <a:t>:</a:t>
            </a:r>
          </a:p>
        </p:txBody>
      </p:sp>
      <p:sp>
        <p:nvSpPr>
          <p:cNvPr id="5" name="Text Placeholder 2">
            <a:extLst>
              <a:ext uri="{FF2B5EF4-FFF2-40B4-BE49-F238E27FC236}">
                <a16:creationId xmlns:a16="http://schemas.microsoft.com/office/drawing/2014/main" id="{EEB41B48-A9B6-FA4E-981F-A8EE47D31371}"/>
              </a:ext>
            </a:extLst>
          </p:cNvPr>
          <p:cNvSpPr txBox="1">
            <a:spLocks/>
          </p:cNvSpPr>
          <p:nvPr/>
        </p:nvSpPr>
        <p:spPr>
          <a:xfrm>
            <a:off x="2495600" y="5013176"/>
            <a:ext cx="4968552" cy="74063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e -&gt; </a:t>
            </a:r>
            <a:r>
              <a:rPr lang="en-US" sz="1400" dirty="0" err="1">
                <a:solidFill>
                  <a:schemeClr val="tx1"/>
                </a:solidFill>
                <a:latin typeface="Courier" pitchFamily="2" charset="0"/>
              </a:rPr>
              <a:t>System.out.println</a:t>
            </a:r>
            <a:r>
              <a:rPr lang="en-US" sz="1400" dirty="0">
                <a:solidFill>
                  <a:schemeClr val="tx1"/>
                </a:solidFill>
                <a:latin typeface="Courier" pitchFamily="2" charset="0"/>
              </a:rPr>
              <a:t>("Button pressed")</a:t>
            </a:r>
            <a:endParaRPr lang="en-US" sz="1400" dirty="0">
              <a:solidFill>
                <a:srgbClr val="FF0000"/>
              </a:solidFill>
              <a:latin typeface="Courier" pitchFamily="2" charset="0"/>
            </a:endParaRPr>
          </a:p>
        </p:txBody>
      </p:sp>
    </p:spTree>
    <p:extLst>
      <p:ext uri="{BB962C8B-B14F-4D97-AF65-F5344CB8AC3E}">
        <p14:creationId xmlns:p14="http://schemas.microsoft.com/office/powerpoint/2010/main" val="41374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Final example - now with a lambda expression</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a:xfrm>
            <a:off x="623393" y="1700808"/>
            <a:ext cx="10849204" cy="1080119"/>
          </a:xfrm>
        </p:spPr>
        <p:txBody>
          <a:bodyPr/>
          <a:lstStyle/>
          <a:p>
            <a:r>
              <a:rPr lang="en-GB" dirty="0"/>
              <a:t>I'll rewrite the GUI example for the final time, this time using a lambda expression to implement the event handler.</a:t>
            </a:r>
          </a:p>
        </p:txBody>
      </p:sp>
      <p:sp>
        <p:nvSpPr>
          <p:cNvPr id="4" name="Text Placeholder 2">
            <a:extLst>
              <a:ext uri="{FF2B5EF4-FFF2-40B4-BE49-F238E27FC236}">
                <a16:creationId xmlns:a16="http://schemas.microsoft.com/office/drawing/2014/main" id="{C5A42BD1-B1F6-D545-BEBF-2E2AF5769854}"/>
              </a:ext>
            </a:extLst>
          </p:cNvPr>
          <p:cNvSpPr txBox="1">
            <a:spLocks/>
          </p:cNvSpPr>
          <p:nvPr/>
        </p:nvSpPr>
        <p:spPr>
          <a:xfrm>
            <a:off x="1271464" y="2888940"/>
            <a:ext cx="6120680" cy="1080119"/>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endParaRPr lang="en-US" sz="1100" dirty="0">
              <a:solidFill>
                <a:schemeClr val="tx1"/>
              </a:solidFill>
              <a:latin typeface="Courier" pitchFamily="2" charset="0"/>
            </a:endParaRPr>
          </a:p>
          <a:p>
            <a:pPr marL="0" indent="0">
              <a:spcAft>
                <a:spcPts val="0"/>
              </a:spcAft>
              <a:buNone/>
            </a:pPr>
            <a:endParaRPr lang="en-US" sz="1100" dirty="0">
              <a:solidFill>
                <a:schemeClr val="tx1"/>
              </a:solidFill>
              <a:latin typeface="Courier" pitchFamily="2" charset="0"/>
            </a:endParaRPr>
          </a:p>
          <a:p>
            <a:pPr marL="0" indent="0">
              <a:spcAft>
                <a:spcPts val="0"/>
              </a:spcAft>
              <a:buNone/>
            </a:pPr>
            <a:r>
              <a:rPr lang="en-US" sz="1100" dirty="0" err="1">
                <a:solidFill>
                  <a:schemeClr val="tx1"/>
                </a:solidFill>
                <a:latin typeface="Courier" pitchFamily="2" charset="0"/>
              </a:rPr>
              <a:t>button.setOnAction</a:t>
            </a:r>
            <a:r>
              <a:rPr lang="en-US" sz="1100" dirty="0">
                <a:solidFill>
                  <a:schemeClr val="tx1"/>
                </a:solidFill>
                <a:latin typeface="Courier" pitchFamily="2" charset="0"/>
              </a:rPr>
              <a:t>(e -&gt; </a:t>
            </a:r>
            <a:r>
              <a:rPr lang="en-US" sz="1100" dirty="0" err="1">
                <a:solidFill>
                  <a:schemeClr val="tx1"/>
                </a:solidFill>
                <a:latin typeface="Courier" pitchFamily="2" charset="0"/>
              </a:rPr>
              <a:t>output.setText</a:t>
            </a:r>
            <a:r>
              <a:rPr lang="en-US" sz="1100" dirty="0">
                <a:solidFill>
                  <a:schemeClr val="tx1"/>
                </a:solidFill>
                <a:latin typeface="Courier" pitchFamily="2" charset="0"/>
              </a:rPr>
              <a:t>("Thank you!"));</a:t>
            </a:r>
          </a:p>
        </p:txBody>
      </p:sp>
      <p:sp>
        <p:nvSpPr>
          <p:cNvPr id="5" name="TextBox 4">
            <a:extLst>
              <a:ext uri="{FF2B5EF4-FFF2-40B4-BE49-F238E27FC236}">
                <a16:creationId xmlns:a16="http://schemas.microsoft.com/office/drawing/2014/main" id="{19D97790-134B-C44B-85AA-56B57DAE842D}"/>
              </a:ext>
            </a:extLst>
          </p:cNvPr>
          <p:cNvSpPr txBox="1"/>
          <p:nvPr/>
        </p:nvSpPr>
        <p:spPr>
          <a:xfrm>
            <a:off x="7608168" y="3753038"/>
            <a:ext cx="1734770" cy="369332"/>
          </a:xfrm>
          <a:prstGeom prst="rect">
            <a:avLst/>
          </a:prstGeom>
          <a:noFill/>
        </p:spPr>
        <p:txBody>
          <a:bodyPr wrap="none" rtlCol="0">
            <a:spAutoFit/>
          </a:bodyPr>
          <a:lstStyle/>
          <a:p>
            <a:r>
              <a:rPr lang="en-US" dirty="0">
                <a:hlinkClick r:id="rId2"/>
              </a:rPr>
              <a:t>{Source Code}</a:t>
            </a:r>
            <a:endParaRPr lang="en-US" dirty="0"/>
          </a:p>
        </p:txBody>
      </p:sp>
    </p:spTree>
    <p:extLst>
      <p:ext uri="{BB962C8B-B14F-4D97-AF65-F5344CB8AC3E}">
        <p14:creationId xmlns:p14="http://schemas.microsoft.com/office/powerpoint/2010/main" val="242680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B9FD-00D0-884D-A1DE-56DFC9F1541B}"/>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A7811F47-E632-4148-929A-FE5C2F313FCF}"/>
              </a:ext>
            </a:extLst>
          </p:cNvPr>
          <p:cNvSpPr>
            <a:spLocks noGrp="1"/>
          </p:cNvSpPr>
          <p:nvPr>
            <p:ph type="body" sz="quarter" idx="10"/>
          </p:nvPr>
        </p:nvSpPr>
        <p:spPr/>
        <p:txBody>
          <a:bodyPr/>
          <a:lstStyle/>
          <a:p>
            <a:r>
              <a:rPr lang="en-US" dirty="0"/>
              <a:t>Nested classes are a mechanism in Java which is provided to help with code </a:t>
            </a:r>
            <a:r>
              <a:rPr lang="en-US" dirty="0" err="1"/>
              <a:t>organisation</a:t>
            </a:r>
            <a:r>
              <a:rPr lang="en-US" dirty="0"/>
              <a:t>. It does this by easing some scoping issues.</a:t>
            </a:r>
          </a:p>
          <a:p>
            <a:r>
              <a:rPr lang="en-US" dirty="0"/>
              <a:t>Don't confuse the nesting of classes with </a:t>
            </a:r>
            <a:r>
              <a:rPr lang="en-US" dirty="0" err="1"/>
              <a:t>subclassing</a:t>
            </a:r>
            <a:r>
              <a:rPr lang="en-US" dirty="0"/>
              <a:t>! The latter is a </a:t>
            </a:r>
            <a:r>
              <a:rPr lang="en-US" dirty="0" err="1"/>
              <a:t>behavioural</a:t>
            </a:r>
            <a:r>
              <a:rPr lang="en-US" dirty="0"/>
              <a:t> relationship between classes, whereas nesting of classes is purely about the way your code is </a:t>
            </a:r>
            <a:r>
              <a:rPr lang="en-US" dirty="0" err="1"/>
              <a:t>organised</a:t>
            </a:r>
            <a:r>
              <a:rPr lang="en-US" dirty="0"/>
              <a:t>.</a:t>
            </a:r>
          </a:p>
          <a:p>
            <a:r>
              <a:rPr lang="en-US" dirty="0"/>
              <a:t>Instances of Inner classes are tied to instances of their enclosing class.</a:t>
            </a:r>
          </a:p>
          <a:p>
            <a:r>
              <a:rPr lang="en-US" dirty="0"/>
              <a:t>Don't get carried away with nesting: remember the mechanism is provided to help tidy your code, not complicate its structure.</a:t>
            </a:r>
          </a:p>
          <a:p>
            <a:r>
              <a:rPr lang="en-US" dirty="0"/>
              <a:t>On this final point, you can also write nested classes within nested classes. The authors of the Java Programming Language (3rd ed) have a nice response to this:</a:t>
            </a:r>
          </a:p>
        </p:txBody>
      </p:sp>
      <p:sp>
        <p:nvSpPr>
          <p:cNvPr id="4" name="TextBox 3">
            <a:extLst>
              <a:ext uri="{FF2B5EF4-FFF2-40B4-BE49-F238E27FC236}">
                <a16:creationId xmlns:a16="http://schemas.microsoft.com/office/drawing/2014/main" id="{30BB8BA2-7473-D04C-8F3A-14656940BAF7}"/>
              </a:ext>
            </a:extLst>
          </p:cNvPr>
          <p:cNvSpPr txBox="1"/>
          <p:nvPr/>
        </p:nvSpPr>
        <p:spPr>
          <a:xfrm>
            <a:off x="867807" y="5868552"/>
            <a:ext cx="1058517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"The language will not prevent you from deeply nesting classes, but good taste should."</a:t>
            </a:r>
          </a:p>
        </p:txBody>
      </p:sp>
    </p:spTree>
    <p:extLst>
      <p:ext uri="{BB962C8B-B14F-4D97-AF65-F5344CB8AC3E}">
        <p14:creationId xmlns:p14="http://schemas.microsoft.com/office/powerpoint/2010/main" val="365014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endParaRPr lang="en-GB"/>
          </a:p>
        </p:txBody>
      </p:sp>
    </p:spTree>
    <p:extLst>
      <p:ext uri="{BB962C8B-B14F-4D97-AF65-F5344CB8AC3E}">
        <p14:creationId xmlns:p14="http://schemas.microsoft.com/office/powerpoint/2010/main" val="393574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B9FD-00D0-884D-A1DE-56DFC9F1541B}"/>
              </a:ext>
            </a:extLst>
          </p:cNvPr>
          <p:cNvSpPr>
            <a:spLocks noGrp="1"/>
          </p:cNvSpPr>
          <p:nvPr>
            <p:ph type="title"/>
          </p:nvPr>
        </p:nvSpPr>
        <p:spPr/>
        <p:txBody>
          <a:bodyPr/>
          <a:lstStyle/>
          <a:p>
            <a:r>
              <a:rPr lang="en-US" dirty="0"/>
              <a:t>Recap</a:t>
            </a:r>
          </a:p>
        </p:txBody>
      </p:sp>
      <p:sp>
        <p:nvSpPr>
          <p:cNvPr id="5" name="Text Placeholder 2">
            <a:extLst>
              <a:ext uri="{FF2B5EF4-FFF2-40B4-BE49-F238E27FC236}">
                <a16:creationId xmlns:a16="http://schemas.microsoft.com/office/drawing/2014/main" id="{0CD297A5-EB81-E84A-885F-91C4D91D6CF5}"/>
              </a:ext>
            </a:extLst>
          </p:cNvPr>
          <p:cNvSpPr txBox="1">
            <a:spLocks/>
          </p:cNvSpPr>
          <p:nvPr/>
        </p:nvSpPr>
        <p:spPr>
          <a:xfrm>
            <a:off x="623392" y="1916832"/>
            <a:ext cx="10153127" cy="3816996"/>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What is the main class used for dealing with user actions (e.g., typing, mouse movement, clicking)?</a:t>
            </a:r>
          </a:p>
          <a:p>
            <a:pPr lvl="1"/>
            <a:r>
              <a:rPr lang="en-US" sz="1600" dirty="0" err="1"/>
              <a:t>EventHandler</a:t>
            </a:r>
            <a:r>
              <a:rPr lang="en-US" sz="1600" dirty="0"/>
              <a:t>&lt;T extends Event&gt;</a:t>
            </a:r>
          </a:p>
          <a:p>
            <a:r>
              <a:rPr lang="en-US" sz="1800" dirty="0"/>
              <a:t>What is the significance of &lt;T extends Event&gt; here?</a:t>
            </a:r>
          </a:p>
          <a:p>
            <a:pPr lvl="1"/>
            <a:r>
              <a:rPr lang="en-US" sz="1600" dirty="0"/>
              <a:t>It indicates the specific Event class that this handlers deals with. The handle(T event) method will expect Event objects of that type.</a:t>
            </a:r>
            <a:endParaRPr lang="en-US" sz="1800" dirty="0"/>
          </a:p>
          <a:p>
            <a:r>
              <a:rPr lang="en-US" sz="1800" dirty="0">
                <a:cs typeface="Calibri" panose="020F0502020204030204" pitchFamily="34" charset="0"/>
              </a:rPr>
              <a:t>What is the event dispatch chain? What are the two key phases in event handling?</a:t>
            </a:r>
          </a:p>
          <a:p>
            <a:pPr lvl="1"/>
            <a:r>
              <a:rPr lang="en-US" sz="1600" dirty="0"/>
              <a:t>A path from scene root to target of event. During event capturing, filters are called from root to target, then during event bubbling, handlers are called from target to root (until event is consumed).</a:t>
            </a:r>
          </a:p>
          <a:p>
            <a:r>
              <a:rPr lang="en-US" sz="1800" dirty="0"/>
              <a:t>What’s the difference between a Target and a Source of an Event object?</a:t>
            </a:r>
          </a:p>
          <a:p>
            <a:pPr lvl="1"/>
            <a:r>
              <a:rPr lang="en-US" sz="1600" dirty="0">
                <a:cs typeface="Calibri" panose="020F0502020204030204" pitchFamily="34" charset="0"/>
              </a:rPr>
              <a:t>Target: original component that first generated this event. Source: component that the current handler is attached to (maybe at a different location in the event dispatch chain).</a:t>
            </a:r>
          </a:p>
        </p:txBody>
      </p:sp>
    </p:spTree>
    <p:extLst>
      <p:ext uri="{BB962C8B-B14F-4D97-AF65-F5344CB8AC3E}">
        <p14:creationId xmlns:p14="http://schemas.microsoft.com/office/powerpoint/2010/main" val="56901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Nesting classes in Java</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US" dirty="0"/>
              <a:t>In this lecture we will look at four new ways of </a:t>
            </a:r>
            <a:r>
              <a:rPr lang="en-US" dirty="0" err="1"/>
              <a:t>organising</a:t>
            </a:r>
            <a:r>
              <a:rPr lang="en-US" dirty="0"/>
              <a:t> code. They are all forms of nesting class definitions:</a:t>
            </a:r>
          </a:p>
          <a:p>
            <a:pPr lvl="1"/>
            <a:endParaRPr lang="en-US" dirty="0"/>
          </a:p>
          <a:p>
            <a:pPr lvl="2"/>
            <a:r>
              <a:rPr lang="en-US" dirty="0"/>
              <a:t>inner classes: class definitions are written inside other classes</a:t>
            </a:r>
          </a:p>
          <a:p>
            <a:pPr lvl="2"/>
            <a:r>
              <a:rPr lang="en-US" dirty="0"/>
              <a:t>local classes: class definitions are written inside methods</a:t>
            </a:r>
          </a:p>
          <a:p>
            <a:pPr lvl="2"/>
            <a:r>
              <a:rPr lang="en-US" dirty="0"/>
              <a:t>anonymous classes: nested class definitions with no name</a:t>
            </a:r>
          </a:p>
          <a:p>
            <a:pPr lvl="2"/>
            <a:r>
              <a:rPr lang="en-US" dirty="0"/>
              <a:t>lambda expressions: nested function definitions with no name</a:t>
            </a:r>
          </a:p>
          <a:p>
            <a:pPr lvl="2"/>
            <a:endParaRPr lang="en-US" dirty="0"/>
          </a:p>
          <a:p>
            <a:pPr lvl="1"/>
            <a:r>
              <a:rPr lang="en-US" dirty="0"/>
              <a:t>Why on earth are we looking at this now? Weren't we studying GUIs?</a:t>
            </a:r>
          </a:p>
        </p:txBody>
      </p:sp>
    </p:spTree>
    <p:extLst>
      <p:ext uri="{BB962C8B-B14F-4D97-AF65-F5344CB8AC3E}">
        <p14:creationId xmlns:p14="http://schemas.microsoft.com/office/powerpoint/2010/main" val="176512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Inner classes and GUIs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US" dirty="0"/>
              <a:t>Inner classes are a general code </a:t>
            </a:r>
            <a:r>
              <a:rPr lang="en-US" dirty="0" err="1"/>
              <a:t>organisation</a:t>
            </a:r>
            <a:r>
              <a:rPr lang="en-US" dirty="0"/>
              <a:t> technique which is provided in Java as a means of gathering class definitions into convenient syntactic positions so as to allow for wider scoping of certain class members.</a:t>
            </a:r>
          </a:p>
          <a:p>
            <a:endParaRPr lang="en-US" dirty="0"/>
          </a:p>
          <a:p>
            <a:r>
              <a:rPr lang="en-US" dirty="0"/>
              <a:t>They are not limited to use for any particular types of class or program.</a:t>
            </a:r>
          </a:p>
          <a:p>
            <a:endParaRPr lang="en-US" dirty="0"/>
          </a:p>
          <a:p>
            <a:r>
              <a:rPr lang="en-US" dirty="0"/>
              <a:t>Interestingly though, if you look up inner classes in the </a:t>
            </a:r>
            <a:r>
              <a:rPr lang="en-US" dirty="0" err="1"/>
              <a:t>Deitel</a:t>
            </a:r>
            <a:r>
              <a:rPr lang="en-US" dirty="0"/>
              <a:t> "Java: How to </a:t>
            </a:r>
            <a:r>
              <a:rPr lang="en-US" dirty="0" err="1"/>
              <a:t>Progam</a:t>
            </a:r>
            <a:r>
              <a:rPr lang="en-US" dirty="0"/>
              <a:t>" textbook then you will find them first mentioned in the Chapter on GUIs and Event Handling!</a:t>
            </a:r>
          </a:p>
          <a:p>
            <a:endParaRPr lang="en-US" dirty="0"/>
          </a:p>
          <a:p>
            <a:r>
              <a:rPr lang="en-US" dirty="0"/>
              <a:t>Why is this?</a:t>
            </a:r>
          </a:p>
        </p:txBody>
      </p:sp>
    </p:spTree>
    <p:extLst>
      <p:ext uri="{BB962C8B-B14F-4D97-AF65-F5344CB8AC3E}">
        <p14:creationId xmlns:p14="http://schemas.microsoft.com/office/powerpoint/2010/main" val="17088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Inner classes and GUIs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GB" dirty="0"/>
              <a:t>Well, recall how, when I have built </a:t>
            </a:r>
            <a:r>
              <a:rPr lang="en-GB" dirty="0" err="1"/>
              <a:t>EventHandlers</a:t>
            </a:r>
            <a:r>
              <a:rPr lang="en-GB" dirty="0"/>
              <a:t> I have used a separate class definition for these. For example:</a:t>
            </a:r>
            <a:endParaRPr lang="en-US" dirty="0"/>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2063552" y="3068960"/>
            <a:ext cx="9073008" cy="309634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a:t>
            </a:r>
            <a:r>
              <a:rPr lang="en-US" sz="1400" dirty="0" err="1">
                <a:solidFill>
                  <a:schemeClr val="tx1"/>
                </a:solidFill>
                <a:latin typeface="Courier" pitchFamily="2" charset="0"/>
              </a:rPr>
              <a:t>MyJavaFXApplication</a:t>
            </a:r>
            <a:r>
              <a:rPr lang="en-US" sz="1400" dirty="0">
                <a:solidFill>
                  <a:schemeClr val="tx1"/>
                </a:solidFill>
                <a:latin typeface="Courier" pitchFamily="2" charset="0"/>
              </a:rPr>
              <a:t> extends Application {</a:t>
            </a:r>
          </a:p>
          <a:p>
            <a:pPr marL="0" indent="0">
              <a:spcAft>
                <a:spcPts val="0"/>
              </a:spcAft>
              <a:buNone/>
            </a:pP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    public void start(Stage stage)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p>
          <a:p>
            <a:pPr marL="0" indent="0">
              <a:spcAft>
                <a:spcPts val="0"/>
              </a:spcAft>
              <a:buNone/>
            </a:pPr>
            <a:endParaRPr lang="en-US" sz="1400" dirty="0">
              <a:solidFill>
                <a:schemeClr val="tx1"/>
              </a:solidFill>
              <a:latin typeface="Courier" pitchFamily="2" charset="0"/>
            </a:endParaRP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class </a:t>
            </a:r>
            <a:r>
              <a:rPr lang="en-US" sz="1400" dirty="0" err="1">
                <a:solidFill>
                  <a:schemeClr val="tx1"/>
                </a:solidFill>
                <a:latin typeface="Courier" pitchFamily="2" charset="0"/>
              </a:rPr>
              <a:t>ClickHandler</a:t>
            </a:r>
            <a:r>
              <a:rPr lang="en-US" sz="1400" dirty="0">
                <a:solidFill>
                  <a:schemeClr val="tx1"/>
                </a:solidFill>
                <a:latin typeface="Courier" pitchFamily="2" charset="0"/>
              </a:rPr>
              <a:t> implements </a:t>
            </a:r>
            <a:r>
              <a:rPr lang="en-US" sz="1400" dirty="0" err="1">
                <a:solidFill>
                  <a:schemeClr val="tx1"/>
                </a:solidFill>
                <a:latin typeface="Courier" pitchFamily="2" charset="0"/>
              </a:rPr>
              <a:t>EventHandler</a:t>
            </a:r>
            <a:r>
              <a:rPr lang="en-US" sz="1400" dirty="0">
                <a:solidFill>
                  <a:schemeClr val="tx1"/>
                </a:solidFill>
                <a:latin typeface="Courier" pitchFamily="2" charset="0"/>
              </a:rPr>
              <a:t>&lt;</a:t>
            </a:r>
            <a:r>
              <a:rPr lang="en-US" sz="1400" dirty="0" err="1">
                <a:solidFill>
                  <a:schemeClr val="tx1"/>
                </a:solidFill>
                <a:latin typeface="Courier" pitchFamily="2" charset="0"/>
              </a:rPr>
              <a:t>ActionEvent</a:t>
            </a:r>
            <a:r>
              <a:rPr lang="en-US" sz="1400" dirty="0">
                <a:solidFill>
                  <a:schemeClr val="tx1"/>
                </a:solidFill>
                <a:latin typeface="Courier" pitchFamily="2" charset="0"/>
              </a:rPr>
              <a:t>&gt; {</a:t>
            </a:r>
          </a:p>
          <a:p>
            <a:pPr marL="0" indent="0">
              <a:spcAft>
                <a:spcPts val="0"/>
              </a:spcAft>
              <a:buNone/>
            </a:pP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a:t>
            </a:r>
          </a:p>
        </p:txBody>
      </p:sp>
    </p:spTree>
    <p:extLst>
      <p:ext uri="{BB962C8B-B14F-4D97-AF65-F5344CB8AC3E}">
        <p14:creationId xmlns:p14="http://schemas.microsoft.com/office/powerpoint/2010/main" val="152816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Inner classes and GUIs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GB" dirty="0"/>
              <a:t>And recall how, when my </a:t>
            </a:r>
            <a:r>
              <a:rPr lang="en-GB" dirty="0" err="1"/>
              <a:t>EventHandler</a:t>
            </a:r>
            <a:r>
              <a:rPr lang="en-GB" dirty="0"/>
              <a:t> object needs to output some display to the GUI as part of its handling code I needed to pass a reference to the GUI component(s) to make sure the Handler has access to them. For example,</a:t>
            </a:r>
            <a:endParaRPr lang="en-US" dirty="0"/>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2063552" y="3068959"/>
            <a:ext cx="9073008" cy="3384949"/>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a:t>
            </a:r>
            <a:r>
              <a:rPr lang="en-US" sz="1400" dirty="0" err="1">
                <a:solidFill>
                  <a:schemeClr val="tx1"/>
                </a:solidFill>
                <a:latin typeface="Courier" pitchFamily="2" charset="0"/>
              </a:rPr>
              <a:t>MyJavaFXApplication</a:t>
            </a:r>
            <a:r>
              <a:rPr lang="en-US" sz="1400" dirty="0">
                <a:solidFill>
                  <a:schemeClr val="tx1"/>
                </a:solidFill>
                <a:latin typeface="Courier" pitchFamily="2" charset="0"/>
              </a:rPr>
              <a:t> extends Application {</a:t>
            </a:r>
          </a:p>
          <a:p>
            <a:pPr marL="0" indent="0">
              <a:spcAft>
                <a:spcPts val="0"/>
              </a:spcAft>
              <a:buNone/>
            </a:pP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    public void start(Stage stage)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r>
              <a:rPr lang="en-US" sz="1400" dirty="0" err="1">
                <a:solidFill>
                  <a:schemeClr val="tx1"/>
                </a:solidFill>
                <a:latin typeface="Courier" pitchFamily="2" charset="0"/>
              </a:rPr>
              <a:t>ClickHandler</a:t>
            </a:r>
            <a:r>
              <a:rPr lang="en-US" sz="1400" dirty="0">
                <a:solidFill>
                  <a:schemeClr val="tx1"/>
                </a:solidFill>
                <a:latin typeface="Courier" pitchFamily="2" charset="0"/>
              </a:rPr>
              <a:t> handler = new </a:t>
            </a:r>
            <a:r>
              <a:rPr lang="en-US" sz="1400" dirty="0" err="1">
                <a:solidFill>
                  <a:schemeClr val="tx1"/>
                </a:solidFill>
                <a:latin typeface="Courier" pitchFamily="2" charset="0"/>
              </a:rPr>
              <a:t>ClickHandler</a:t>
            </a:r>
            <a:r>
              <a:rPr lang="en-US" sz="1400" dirty="0">
                <a:solidFill>
                  <a:schemeClr val="tx1"/>
                </a:solidFill>
                <a:latin typeface="Courier" pitchFamily="2" charset="0"/>
              </a:rPr>
              <a:t>(</a:t>
            </a:r>
            <a:r>
              <a:rPr lang="en-US" sz="1400" dirty="0" err="1">
                <a:solidFill>
                  <a:schemeClr val="tx1"/>
                </a:solidFill>
                <a:latin typeface="Courier" pitchFamily="2" charset="0"/>
              </a:rPr>
              <a:t>input,output</a:t>
            </a: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p>
          <a:p>
            <a:pPr marL="0" indent="0">
              <a:spcAft>
                <a:spcPts val="0"/>
              </a:spcAft>
              <a:buNone/>
            </a:pPr>
            <a:endParaRPr lang="en-US" sz="1400" dirty="0">
              <a:solidFill>
                <a:schemeClr val="tx1"/>
              </a:solidFill>
              <a:latin typeface="Courier" pitchFamily="2" charset="0"/>
            </a:endParaRP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class </a:t>
            </a:r>
            <a:r>
              <a:rPr lang="en-US" sz="1400" dirty="0" err="1">
                <a:solidFill>
                  <a:schemeClr val="tx1"/>
                </a:solidFill>
                <a:latin typeface="Courier" pitchFamily="2" charset="0"/>
              </a:rPr>
              <a:t>ClickHandler</a:t>
            </a:r>
            <a:r>
              <a:rPr lang="en-US" sz="1400" dirty="0">
                <a:solidFill>
                  <a:schemeClr val="tx1"/>
                </a:solidFill>
                <a:latin typeface="Courier" pitchFamily="2" charset="0"/>
              </a:rPr>
              <a:t> implements </a:t>
            </a:r>
            <a:r>
              <a:rPr lang="en-US" sz="1400" dirty="0" err="1">
                <a:solidFill>
                  <a:schemeClr val="tx1"/>
                </a:solidFill>
                <a:latin typeface="Courier" pitchFamily="2" charset="0"/>
              </a:rPr>
              <a:t>EventHandler</a:t>
            </a:r>
            <a:r>
              <a:rPr lang="en-US" sz="1400" dirty="0">
                <a:solidFill>
                  <a:schemeClr val="tx1"/>
                </a:solidFill>
                <a:latin typeface="Courier" pitchFamily="2" charset="0"/>
              </a:rPr>
              <a:t>&lt;</a:t>
            </a:r>
            <a:r>
              <a:rPr lang="en-US" sz="1400" dirty="0" err="1">
                <a:solidFill>
                  <a:schemeClr val="tx1"/>
                </a:solidFill>
                <a:latin typeface="Courier" pitchFamily="2" charset="0"/>
              </a:rPr>
              <a:t>ActionEvent</a:t>
            </a:r>
            <a:r>
              <a:rPr lang="en-US" sz="1400" dirty="0">
                <a:solidFill>
                  <a:schemeClr val="tx1"/>
                </a:solidFill>
                <a:latin typeface="Courier" pitchFamily="2" charset="0"/>
              </a:rPr>
              <a:t>&gt; {</a:t>
            </a:r>
          </a:p>
          <a:p>
            <a:pPr marL="0" indent="0">
              <a:spcAft>
                <a:spcPts val="0"/>
              </a:spcAft>
              <a:buNone/>
            </a:pP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    public </a:t>
            </a:r>
            <a:r>
              <a:rPr lang="en-US" sz="1400" dirty="0" err="1">
                <a:solidFill>
                  <a:schemeClr val="tx1"/>
                </a:solidFill>
                <a:latin typeface="Courier" pitchFamily="2" charset="0"/>
              </a:rPr>
              <a:t>ClickHandler</a:t>
            </a:r>
            <a:r>
              <a:rPr lang="en-US" sz="1400" dirty="0">
                <a:solidFill>
                  <a:schemeClr val="tx1"/>
                </a:solidFill>
                <a:latin typeface="Courier" pitchFamily="2" charset="0"/>
              </a:rPr>
              <a:t>(</a:t>
            </a:r>
            <a:r>
              <a:rPr lang="en-US" sz="1400" dirty="0" err="1">
                <a:solidFill>
                  <a:schemeClr val="tx1"/>
                </a:solidFill>
                <a:latin typeface="Courier" pitchFamily="2" charset="0"/>
              </a:rPr>
              <a:t>Textfield</a:t>
            </a:r>
            <a:r>
              <a:rPr lang="en-US" sz="1400" dirty="0">
                <a:solidFill>
                  <a:schemeClr val="tx1"/>
                </a:solidFill>
                <a:latin typeface="Courier" pitchFamily="2" charset="0"/>
              </a:rPr>
              <a:t> input, </a:t>
            </a:r>
            <a:r>
              <a:rPr lang="en-US" sz="1400" dirty="0" err="1">
                <a:solidFill>
                  <a:schemeClr val="tx1"/>
                </a:solidFill>
                <a:latin typeface="Courier" pitchFamily="2" charset="0"/>
              </a:rPr>
              <a:t>TextField</a:t>
            </a:r>
            <a:r>
              <a:rPr lang="en-US" sz="1400" dirty="0">
                <a:solidFill>
                  <a:schemeClr val="tx1"/>
                </a:solidFill>
                <a:latin typeface="Courier" pitchFamily="2" charset="0"/>
              </a:rPr>
              <a:t> output)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p>
        </p:txBody>
      </p:sp>
    </p:spTree>
    <p:extLst>
      <p:ext uri="{BB962C8B-B14F-4D97-AF65-F5344CB8AC3E}">
        <p14:creationId xmlns:p14="http://schemas.microsoft.com/office/powerpoint/2010/main" val="3967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Inner classes and GUIs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GB" dirty="0"/>
              <a:t>This is where nested classes come in: one of the cool things about nested classes is the scoping rules for class members.</a:t>
            </a:r>
          </a:p>
          <a:p>
            <a:r>
              <a:rPr lang="en-GB" dirty="0"/>
              <a:t>Remember that a class definition, is a collection of members of the class (i.e. all of the fields and all of the methods):</a:t>
            </a:r>
          </a:p>
          <a:p>
            <a:endParaRPr lang="en-GB" dirty="0"/>
          </a:p>
          <a:p>
            <a:endParaRPr lang="en-GB" dirty="0"/>
          </a:p>
          <a:p>
            <a:endParaRPr lang="en-GB" dirty="0"/>
          </a:p>
          <a:p>
            <a:endParaRPr lang="en-GB" dirty="0"/>
          </a:p>
          <a:p>
            <a:endParaRPr lang="en-GB" dirty="0"/>
          </a:p>
          <a:p>
            <a:endParaRPr lang="en-GB" dirty="0"/>
          </a:p>
          <a:p>
            <a:r>
              <a:rPr lang="en-GB" dirty="0"/>
              <a:t>Every (non-static) member has its own incarnation inside every object of the class.</a:t>
            </a:r>
          </a:p>
          <a:p>
            <a:endParaRPr lang="en-US" dirty="0"/>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1510847" y="3573016"/>
            <a:ext cx="4585153" cy="2197612"/>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a:t>
            </a:r>
            <a:r>
              <a:rPr lang="en-US" sz="1400" dirty="0" err="1">
                <a:solidFill>
                  <a:schemeClr val="tx1"/>
                </a:solidFill>
                <a:latin typeface="Courier" pitchFamily="2" charset="0"/>
              </a:rPr>
              <a:t>SomeClass</a:t>
            </a:r>
            <a:r>
              <a:rPr lang="en-US" sz="1400" dirty="0">
                <a:solidFill>
                  <a:schemeClr val="tx1"/>
                </a:solidFill>
                <a:latin typeface="Courier" pitchFamily="2" charset="0"/>
              </a:rPr>
              <a:t>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a:t>
            </a:r>
            <a:r>
              <a:rPr lang="en-US" sz="1400" dirty="0" err="1">
                <a:solidFill>
                  <a:schemeClr val="tx1"/>
                </a:solidFill>
                <a:latin typeface="Courier" pitchFamily="2" charset="0"/>
              </a:rPr>
              <a:t>boolean</a:t>
            </a:r>
            <a:r>
              <a:rPr lang="en-US" sz="1400" dirty="0">
                <a:solidFill>
                  <a:schemeClr val="tx1"/>
                </a:solidFill>
                <a:latin typeface="Courier" pitchFamily="2" charset="0"/>
              </a:rPr>
              <a:t> </a:t>
            </a:r>
            <a:r>
              <a:rPr lang="en-US" sz="1400" dirty="0" err="1">
                <a:solidFill>
                  <a:schemeClr val="tx1"/>
                </a:solidFill>
                <a:latin typeface="Courier" pitchFamily="2" charset="0"/>
              </a:rPr>
              <a:t>fieldOne</a:t>
            </a: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       String </a:t>
            </a:r>
            <a:r>
              <a:rPr lang="en-US" sz="1400" dirty="0" err="1">
                <a:solidFill>
                  <a:schemeClr val="tx1"/>
                </a:solidFill>
                <a:latin typeface="Courier" pitchFamily="2" charset="0"/>
              </a:rPr>
              <a:t>fieldTwo</a:t>
            </a:r>
            <a:r>
              <a:rPr lang="en-US" sz="1400" dirty="0">
                <a:solidFill>
                  <a:schemeClr val="tx1"/>
                </a:solidFill>
                <a:latin typeface="Courier" pitchFamily="2" charset="0"/>
              </a:rPr>
              <a:t>;</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public void </a:t>
            </a:r>
            <a:r>
              <a:rPr lang="en-US" sz="1400" dirty="0" err="1">
                <a:solidFill>
                  <a:schemeClr val="tx1"/>
                </a:solidFill>
                <a:latin typeface="Courier" pitchFamily="2" charset="0"/>
              </a:rPr>
              <a:t>methodOne</a:t>
            </a: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       }</a:t>
            </a:r>
          </a:p>
          <a:p>
            <a:pPr marL="0" indent="0">
              <a:spcAft>
                <a:spcPts val="0"/>
              </a:spcAft>
              <a:buNone/>
            </a:pPr>
            <a:r>
              <a:rPr lang="en-US" sz="1400" dirty="0">
                <a:solidFill>
                  <a:schemeClr val="tx1"/>
                </a:solidFill>
                <a:latin typeface="Courier" pitchFamily="2" charset="0"/>
              </a:rPr>
              <a:t>}</a:t>
            </a:r>
          </a:p>
        </p:txBody>
      </p:sp>
    </p:spTree>
    <p:extLst>
      <p:ext uri="{BB962C8B-B14F-4D97-AF65-F5344CB8AC3E}">
        <p14:creationId xmlns:p14="http://schemas.microsoft.com/office/powerpoint/2010/main" val="290983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2A06-2093-DB46-91E3-CC53882F6A02}"/>
              </a:ext>
            </a:extLst>
          </p:cNvPr>
          <p:cNvSpPr>
            <a:spLocks noGrp="1"/>
          </p:cNvSpPr>
          <p:nvPr>
            <p:ph type="title"/>
          </p:nvPr>
        </p:nvSpPr>
        <p:spPr/>
        <p:txBody>
          <a:bodyPr/>
          <a:lstStyle/>
          <a:p>
            <a:r>
              <a:rPr lang="en-US" dirty="0"/>
              <a:t>Defining an inner class</a:t>
            </a:r>
          </a:p>
        </p:txBody>
      </p:sp>
      <p:sp>
        <p:nvSpPr>
          <p:cNvPr id="3" name="Text Placeholder 2">
            <a:extLst>
              <a:ext uri="{FF2B5EF4-FFF2-40B4-BE49-F238E27FC236}">
                <a16:creationId xmlns:a16="http://schemas.microsoft.com/office/drawing/2014/main" id="{ED91557B-314E-BD44-8C8B-8FCC824B9D61}"/>
              </a:ext>
            </a:extLst>
          </p:cNvPr>
          <p:cNvSpPr>
            <a:spLocks noGrp="1"/>
          </p:cNvSpPr>
          <p:nvPr>
            <p:ph type="body" sz="quarter" idx="10"/>
          </p:nvPr>
        </p:nvSpPr>
        <p:spPr/>
        <p:txBody>
          <a:bodyPr/>
          <a:lstStyle/>
          <a:p>
            <a:r>
              <a:rPr lang="en-GB" dirty="0"/>
              <a:t>An inner class is a (non-static) class which is a member of another class.</a:t>
            </a:r>
          </a:p>
          <a:p>
            <a:r>
              <a:rPr lang="en-GB" dirty="0"/>
              <a:t>In order to define one of these we just write a class definition inside another class definition, exactly as if it were a field or method of that outer class.</a:t>
            </a:r>
          </a:p>
          <a:p>
            <a:endParaRPr lang="en-GB" dirty="0"/>
          </a:p>
          <a:p>
            <a:endParaRPr lang="en-GB" dirty="0"/>
          </a:p>
          <a:p>
            <a:endParaRPr lang="en-GB" dirty="0"/>
          </a:p>
          <a:p>
            <a:endParaRPr lang="en-GB" dirty="0"/>
          </a:p>
          <a:p>
            <a:endParaRPr lang="en-GB" dirty="0"/>
          </a:p>
          <a:p>
            <a:endParaRPr lang="en-GB" dirty="0"/>
          </a:p>
          <a:p>
            <a:endParaRPr lang="en-GB" dirty="0"/>
          </a:p>
          <a:p>
            <a:r>
              <a:rPr lang="en-GB" dirty="0"/>
              <a:t>Notice anything interesting about the use of </a:t>
            </a:r>
            <a:r>
              <a:rPr lang="en-GB" dirty="0" err="1"/>
              <a:t>someField</a:t>
            </a:r>
            <a:r>
              <a:rPr lang="en-GB" dirty="0"/>
              <a:t> in method sum?</a:t>
            </a:r>
            <a:endParaRPr lang="en-US" dirty="0"/>
          </a:p>
        </p:txBody>
      </p:sp>
      <p:sp>
        <p:nvSpPr>
          <p:cNvPr id="4" name="Text Placeholder 2">
            <a:extLst>
              <a:ext uri="{FF2B5EF4-FFF2-40B4-BE49-F238E27FC236}">
                <a16:creationId xmlns:a16="http://schemas.microsoft.com/office/drawing/2014/main" id="{E6C5DA62-6A74-724C-BB24-AFFCF3D91E42}"/>
              </a:ext>
            </a:extLst>
          </p:cNvPr>
          <p:cNvSpPr txBox="1">
            <a:spLocks/>
          </p:cNvSpPr>
          <p:nvPr/>
        </p:nvSpPr>
        <p:spPr>
          <a:xfrm>
            <a:off x="1462198" y="3212976"/>
            <a:ext cx="6506010" cy="2808312"/>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400" dirty="0">
                <a:solidFill>
                  <a:schemeClr val="tx1"/>
                </a:solidFill>
                <a:latin typeface="Courier" pitchFamily="2" charset="0"/>
              </a:rPr>
              <a:t>public class </a:t>
            </a:r>
            <a:r>
              <a:rPr lang="en-US" sz="1400" dirty="0" err="1">
                <a:solidFill>
                  <a:schemeClr val="tx1"/>
                </a:solidFill>
                <a:latin typeface="Courier" pitchFamily="2" charset="0"/>
              </a:rPr>
              <a:t>OuterClass</a:t>
            </a:r>
            <a:r>
              <a:rPr lang="en-US" sz="1400" dirty="0">
                <a:solidFill>
                  <a:schemeClr val="tx1"/>
                </a:solidFill>
                <a:latin typeface="Courier" pitchFamily="2" charset="0"/>
              </a:rPr>
              <a:t> </a:t>
            </a:r>
            <a:r>
              <a:rPr lang="en-US" sz="1400" dirty="0">
                <a:solidFill>
                  <a:srgbClr val="FF0000"/>
                </a:solidFill>
                <a:latin typeface="Courier" pitchFamily="2" charset="0"/>
              </a:rPr>
              <a:t>{</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int </a:t>
            </a:r>
            <a:r>
              <a:rPr lang="en-US" sz="1400" dirty="0" err="1">
                <a:solidFill>
                  <a:schemeClr val="tx1"/>
                </a:solidFill>
                <a:latin typeface="Courier" pitchFamily="2" charset="0"/>
              </a:rPr>
              <a:t>someField</a:t>
            </a: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       String </a:t>
            </a:r>
            <a:r>
              <a:rPr lang="en-US" sz="1400" dirty="0" err="1">
                <a:solidFill>
                  <a:schemeClr val="tx1"/>
                </a:solidFill>
                <a:latin typeface="Courier" pitchFamily="2" charset="0"/>
              </a:rPr>
              <a:t>someOtherField</a:t>
            </a:r>
            <a:r>
              <a:rPr lang="en-US" sz="1400" dirty="0">
                <a:solidFill>
                  <a:schemeClr val="tx1"/>
                </a:solidFill>
                <a:latin typeface="Courier" pitchFamily="2" charset="0"/>
              </a:rPr>
              <a:t>;</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void </a:t>
            </a:r>
            <a:r>
              <a:rPr lang="en-US" sz="1400" dirty="0" err="1">
                <a:solidFill>
                  <a:schemeClr val="tx1"/>
                </a:solidFill>
                <a:latin typeface="Courier" pitchFamily="2" charset="0"/>
              </a:rPr>
              <a:t>someMethod</a:t>
            </a:r>
            <a:r>
              <a:rPr lang="en-US" sz="1400" dirty="0">
                <a:solidFill>
                  <a:schemeClr val="tx1"/>
                </a:solidFill>
                <a:latin typeface="Courier" pitchFamily="2" charset="0"/>
              </a:rPr>
              <a:t>(String s){ ... }</a:t>
            </a:r>
          </a:p>
          <a:p>
            <a:pPr marL="0" indent="0">
              <a:spcAft>
                <a:spcPts val="0"/>
              </a:spcAft>
              <a:buNone/>
            </a:pPr>
            <a:endParaRPr lang="en-US" sz="1400" dirty="0">
              <a:solidFill>
                <a:schemeClr val="tx1"/>
              </a:solidFill>
              <a:latin typeface="Courier" pitchFamily="2" charset="0"/>
            </a:endParaRPr>
          </a:p>
          <a:p>
            <a:pPr marL="0" indent="0">
              <a:spcAft>
                <a:spcPts val="0"/>
              </a:spcAft>
              <a:buNone/>
            </a:pPr>
            <a:r>
              <a:rPr lang="en-US" sz="1400" dirty="0">
                <a:solidFill>
                  <a:schemeClr val="tx1"/>
                </a:solidFill>
                <a:latin typeface="Courier" pitchFamily="2" charset="0"/>
              </a:rPr>
              <a:t>       </a:t>
            </a:r>
            <a:r>
              <a:rPr lang="en-US" sz="1400" dirty="0">
                <a:solidFill>
                  <a:srgbClr val="0070C0"/>
                </a:solidFill>
                <a:latin typeface="Courier" pitchFamily="2" charset="0"/>
              </a:rPr>
              <a:t>class </a:t>
            </a:r>
            <a:r>
              <a:rPr lang="en-US" sz="1400" dirty="0" err="1">
                <a:solidFill>
                  <a:srgbClr val="0070C0"/>
                </a:solidFill>
                <a:latin typeface="Courier" pitchFamily="2" charset="0"/>
              </a:rPr>
              <a:t>InnerClass</a:t>
            </a:r>
            <a:r>
              <a:rPr lang="en-US" sz="1400" dirty="0">
                <a:solidFill>
                  <a:srgbClr val="0070C0"/>
                </a:solidFill>
                <a:latin typeface="Courier" pitchFamily="2" charset="0"/>
              </a:rPr>
              <a:t> {</a:t>
            </a:r>
          </a:p>
          <a:p>
            <a:pPr marL="0" indent="0">
              <a:spcAft>
                <a:spcPts val="0"/>
              </a:spcAft>
              <a:buNone/>
            </a:pPr>
            <a:r>
              <a:rPr lang="en-US" sz="1400" dirty="0">
                <a:solidFill>
                  <a:srgbClr val="0070C0"/>
                </a:solidFill>
                <a:latin typeface="Courier" pitchFamily="2" charset="0"/>
              </a:rPr>
              <a:t>            int </a:t>
            </a:r>
            <a:r>
              <a:rPr lang="en-US" sz="1400" dirty="0" err="1">
                <a:solidFill>
                  <a:srgbClr val="0070C0"/>
                </a:solidFill>
                <a:latin typeface="Courier" pitchFamily="2" charset="0"/>
              </a:rPr>
              <a:t>anotherField</a:t>
            </a:r>
            <a:r>
              <a:rPr lang="en-US" sz="1400" dirty="0">
                <a:solidFill>
                  <a:srgbClr val="0070C0"/>
                </a:solidFill>
                <a:latin typeface="Courier" pitchFamily="2" charset="0"/>
              </a:rPr>
              <a:t>;</a:t>
            </a:r>
          </a:p>
          <a:p>
            <a:pPr marL="0" indent="0">
              <a:spcAft>
                <a:spcPts val="0"/>
              </a:spcAft>
              <a:buNone/>
            </a:pPr>
            <a:r>
              <a:rPr lang="en-US" sz="1400" dirty="0">
                <a:solidFill>
                  <a:srgbClr val="0070C0"/>
                </a:solidFill>
                <a:latin typeface="Courier" pitchFamily="2" charset="0"/>
              </a:rPr>
              <a:t>            int sum(){ return (</a:t>
            </a:r>
            <a:r>
              <a:rPr lang="en-US" sz="1400" dirty="0" err="1">
                <a:solidFill>
                  <a:srgbClr val="0070C0"/>
                </a:solidFill>
                <a:latin typeface="Courier" pitchFamily="2" charset="0"/>
              </a:rPr>
              <a:t>someField</a:t>
            </a:r>
            <a:r>
              <a:rPr lang="en-US" sz="1400" dirty="0">
                <a:solidFill>
                  <a:srgbClr val="0070C0"/>
                </a:solidFill>
                <a:latin typeface="Courier" pitchFamily="2" charset="0"/>
              </a:rPr>
              <a:t> + </a:t>
            </a:r>
            <a:r>
              <a:rPr lang="en-US" sz="1400" dirty="0" err="1">
                <a:solidFill>
                  <a:srgbClr val="0070C0"/>
                </a:solidFill>
                <a:latin typeface="Courier" pitchFamily="2" charset="0"/>
              </a:rPr>
              <a:t>anotherField</a:t>
            </a:r>
            <a:r>
              <a:rPr lang="en-US" sz="1400" dirty="0">
                <a:solidFill>
                  <a:srgbClr val="0070C0"/>
                </a:solidFill>
                <a:latin typeface="Courier" pitchFamily="2" charset="0"/>
              </a:rPr>
              <a:t>); }</a:t>
            </a:r>
          </a:p>
          <a:p>
            <a:pPr marL="0" indent="0">
              <a:spcAft>
                <a:spcPts val="0"/>
              </a:spcAft>
              <a:buNone/>
            </a:pPr>
            <a:r>
              <a:rPr lang="en-US" sz="1400" dirty="0">
                <a:solidFill>
                  <a:srgbClr val="0070C0"/>
                </a:solidFill>
                <a:latin typeface="Courier" pitchFamily="2" charset="0"/>
              </a:rPr>
              <a:t>       }</a:t>
            </a:r>
          </a:p>
          <a:p>
            <a:pPr marL="0" indent="0">
              <a:spcAft>
                <a:spcPts val="0"/>
              </a:spcAft>
              <a:buNone/>
            </a:pPr>
            <a:r>
              <a:rPr lang="en-US" sz="1400" dirty="0">
                <a:solidFill>
                  <a:srgbClr val="FF0000"/>
                </a:solidFill>
                <a:latin typeface="Courier" pitchFamily="2" charset="0"/>
              </a:rPr>
              <a:t>}</a:t>
            </a:r>
          </a:p>
        </p:txBody>
      </p:sp>
    </p:spTree>
    <p:extLst>
      <p:ext uri="{BB962C8B-B14F-4D97-AF65-F5344CB8AC3E}">
        <p14:creationId xmlns:p14="http://schemas.microsoft.com/office/powerpoint/2010/main" val="394331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 of Southampton - Powerpoint Template 6 - Widescreen.pptx [Read-Only]" id="{7A495C43-22AD-48F1-9885-CA72CE97D94C}" vid="{4D4E6EE3-7346-426C-9880-09CE918C2577}"/>
    </a:ext>
  </a:extLst>
</a:theme>
</file>

<file path=ppt/theme/theme2.xml><?xml version="1.0" encoding="utf-8"?>
<a:theme xmlns:a="http://schemas.openxmlformats.org/drawingml/2006/main" name="Title and content">
  <a:themeElements>
    <a:clrScheme name="UoS Brand Colours">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UoS Powerpoint Fonts">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 of Southampton - Powerpoint Template 6 - Widescreen.pptx [Read-Only]" id="{7A495C43-22AD-48F1-9885-CA72CE97D94C}" vid="{386838FE-1C32-45C0-A1CB-CC170B8449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UoS_Powerpoint_template WIDESCREEN</Template>
  <TotalTime>8235</TotalTime>
  <Words>2502</Words>
  <Application>Microsoft Macintosh PowerPoint</Application>
  <PresentationFormat>Widescreen</PresentationFormat>
  <Paragraphs>318</Paragraphs>
  <Slides>26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Courier</vt:lpstr>
      <vt:lpstr>Lucida Sans</vt:lpstr>
      <vt:lpstr>UoS_Powerpoint_template WIDESCREEN</vt:lpstr>
      <vt:lpstr>Title and content</vt:lpstr>
      <vt:lpstr>PowerPoint Presentation</vt:lpstr>
      <vt:lpstr>COMP1206 - Programming 2</vt:lpstr>
      <vt:lpstr>Recap</vt:lpstr>
      <vt:lpstr>Nesting classes in Java</vt:lpstr>
      <vt:lpstr>Inner classes and GUIs</vt:lpstr>
      <vt:lpstr>Inner classes and GUIs</vt:lpstr>
      <vt:lpstr>Inner classes and GUIs</vt:lpstr>
      <vt:lpstr>Inner classes and GUIs</vt:lpstr>
      <vt:lpstr>Defining an inner class</vt:lpstr>
      <vt:lpstr>Scope and inner classes</vt:lpstr>
      <vt:lpstr>Inner class instances</vt:lpstr>
      <vt:lpstr>Creating an instance of an inner class externally</vt:lpstr>
      <vt:lpstr>Scoping issues again</vt:lpstr>
      <vt:lpstr>Getting back to GUIs</vt:lpstr>
      <vt:lpstr>Local classes</vt:lpstr>
      <vt:lpstr>Local class rules</vt:lpstr>
      <vt:lpstr>Back to our GUI example</vt:lpstr>
      <vt:lpstr>Objects without references</vt:lpstr>
      <vt:lpstr>Objects without references</vt:lpstr>
      <vt:lpstr>Anonymous class definitions</vt:lpstr>
      <vt:lpstr>Example again - this time it's anonymous</vt:lpstr>
      <vt:lpstr>Lambda expressions</vt:lpstr>
      <vt:lpstr>Lambda expressions</vt:lpstr>
      <vt:lpstr>Final example - now with a lambda expression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S.</dc:creator>
  <cp:lastModifiedBy>Stein S.</cp:lastModifiedBy>
  <cp:revision>2</cp:revision>
  <dcterms:created xsi:type="dcterms:W3CDTF">2020-01-28T09:49:16Z</dcterms:created>
  <dcterms:modified xsi:type="dcterms:W3CDTF">2020-02-12T19:50:50Z</dcterms:modified>
</cp:coreProperties>
</file>